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1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1" r:id="rId1"/>
  </p:sldMasterIdLst>
  <p:sldIdLst>
    <p:sldId id="256" r:id="rId2"/>
    <p:sldId id="257" r:id="rId3"/>
    <p:sldId id="258" r:id="rId4"/>
    <p:sldId id="259" r:id="rId5"/>
    <p:sldId id="275" r:id="rId6"/>
    <p:sldId id="260" r:id="rId7"/>
    <p:sldId id="272" r:id="rId8"/>
    <p:sldId id="273" r:id="rId9"/>
    <p:sldId id="274" r:id="rId10"/>
    <p:sldId id="264" r:id="rId11"/>
    <p:sldId id="271" r:id="rId12"/>
    <p:sldId id="265" r:id="rId13"/>
    <p:sldId id="266" r:id="rId14"/>
    <p:sldId id="267" r:id="rId15"/>
    <p:sldId id="268" r:id="rId16"/>
    <p:sldId id="269" r:id="rId17"/>
    <p:sldId id="270" r:id="rId18"/>
    <p:sldId id="27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>
        <p:scale>
          <a:sx n="69" d="100"/>
          <a:sy n="69" d="100"/>
        </p:scale>
        <p:origin x="509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4008580-F9C6-4185-ADC6-955268092A35}" type="doc">
      <dgm:prSet loTypeId="urn:microsoft.com/office/officeart/2018/2/layout/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5CA4DA8-9758-48EE-B864-4EFB58519139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1.Pandas </a:t>
          </a:r>
        </a:p>
      </dgm:t>
    </dgm:pt>
    <dgm:pt modelId="{E6B242DF-C9AB-4BF7-9318-A2060AB0C151}" type="parTrans" cxnId="{B45EFB77-1351-45AB-8814-DB207962993A}">
      <dgm:prSet/>
      <dgm:spPr/>
      <dgm:t>
        <a:bodyPr/>
        <a:lstStyle/>
        <a:p>
          <a:endParaRPr lang="en-US"/>
        </a:p>
      </dgm:t>
    </dgm:pt>
    <dgm:pt modelId="{BFC6A3E7-CC7D-482E-BF5E-C247B42D5E46}" type="sibTrans" cxnId="{B45EFB77-1351-45AB-8814-DB207962993A}">
      <dgm:prSet/>
      <dgm:spPr/>
      <dgm:t>
        <a:bodyPr/>
        <a:lstStyle/>
        <a:p>
          <a:endParaRPr lang="en-US"/>
        </a:p>
      </dgm:t>
    </dgm:pt>
    <dgm:pt modelId="{A2ACFB6E-E727-4EDE-B8D7-8DE8070A627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About : Pandas is a Python library widely used for data manipulation and analysis. It offers data structures and functions that simplify working with structured data, making it a go-to tool for data scientists, analysts, and developers</a:t>
          </a:r>
          <a:r>
            <a:rPr lang="en-US" b="0" i="0"/>
            <a:t>.</a:t>
          </a:r>
          <a:endParaRPr lang="en-US"/>
        </a:p>
      </dgm:t>
    </dgm:pt>
    <dgm:pt modelId="{0481508B-F855-482E-BB81-99B13319A29F}" type="parTrans" cxnId="{4ACC0BF9-479E-41B3-B6AD-FF7252CAB90F}">
      <dgm:prSet/>
      <dgm:spPr/>
      <dgm:t>
        <a:bodyPr/>
        <a:lstStyle/>
        <a:p>
          <a:endParaRPr lang="en-US"/>
        </a:p>
      </dgm:t>
    </dgm:pt>
    <dgm:pt modelId="{141FD3AA-7766-40AE-8A85-8FD52F57ACB9}" type="sibTrans" cxnId="{4ACC0BF9-479E-41B3-B6AD-FF7252CAB90F}">
      <dgm:prSet/>
      <dgm:spPr/>
      <dgm:t>
        <a:bodyPr/>
        <a:lstStyle/>
        <a:p>
          <a:endParaRPr lang="en-US"/>
        </a:p>
      </dgm:t>
    </dgm:pt>
    <dgm:pt modelId="{33E8C529-1A5C-4FCF-BD5E-DA4BDF30987E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ar-EG"/>
            <a:t>2</a:t>
          </a:r>
          <a:r>
            <a:rPr lang="en-US"/>
            <a:t>. Seaborn</a:t>
          </a:r>
        </a:p>
      </dgm:t>
    </dgm:pt>
    <dgm:pt modelId="{48CB44F3-C7F6-44E8-BCE5-EA61B2183937}" type="parTrans" cxnId="{744761A4-75D3-4D7A-8945-2EF613E53A55}">
      <dgm:prSet/>
      <dgm:spPr/>
      <dgm:t>
        <a:bodyPr/>
        <a:lstStyle/>
        <a:p>
          <a:endParaRPr lang="en-US"/>
        </a:p>
      </dgm:t>
    </dgm:pt>
    <dgm:pt modelId="{3A333169-86C7-4F2D-9F91-D9F49BDD9694}" type="sibTrans" cxnId="{744761A4-75D3-4D7A-8945-2EF613E53A55}">
      <dgm:prSet/>
      <dgm:spPr/>
      <dgm:t>
        <a:bodyPr/>
        <a:lstStyle/>
        <a:p>
          <a:endParaRPr lang="en-US"/>
        </a:p>
      </dgm:t>
    </dgm:pt>
    <dgm:pt modelId="{9289A2EE-D2CF-462B-8637-B27A81FA2C92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About : </a:t>
          </a:r>
          <a:r>
            <a:rPr lang="en-US" b="0" i="0"/>
            <a:t>Seaborn is a Python data visualization library based on Matplotlib. It provides a high-level interface for creating attractive and informative statistical graphics. Seaborn is particularly useful for visualizing statistical relationships in complex datasets. </a:t>
          </a:r>
          <a:br>
            <a:rPr lang="en-US"/>
          </a:br>
          <a:endParaRPr lang="en-US"/>
        </a:p>
      </dgm:t>
    </dgm:pt>
    <dgm:pt modelId="{944CC5D6-38FF-41E6-B6DE-C1E3F5033005}" type="parTrans" cxnId="{E1DE2A52-EF29-42F1-A3BA-37A95B1312C1}">
      <dgm:prSet/>
      <dgm:spPr/>
      <dgm:t>
        <a:bodyPr/>
        <a:lstStyle/>
        <a:p>
          <a:endParaRPr lang="en-US"/>
        </a:p>
      </dgm:t>
    </dgm:pt>
    <dgm:pt modelId="{7BFC5A75-E29C-4F08-A63E-F7142D50E68D}" type="sibTrans" cxnId="{E1DE2A52-EF29-42F1-A3BA-37A95B1312C1}">
      <dgm:prSet/>
      <dgm:spPr/>
      <dgm:t>
        <a:bodyPr/>
        <a:lstStyle/>
        <a:p>
          <a:endParaRPr lang="en-US"/>
        </a:p>
      </dgm:t>
    </dgm:pt>
    <dgm:pt modelId="{28896155-1722-433B-BA64-C3E464499B93}" type="pres">
      <dgm:prSet presAssocID="{54008580-F9C6-4185-ADC6-955268092A35}" presName="root" presStyleCnt="0">
        <dgm:presLayoutVars>
          <dgm:dir/>
          <dgm:resizeHandles val="exact"/>
        </dgm:presLayoutVars>
      </dgm:prSet>
      <dgm:spPr/>
    </dgm:pt>
    <dgm:pt modelId="{416B6134-94EF-4D36-A21E-C3FD497C019E}" type="pres">
      <dgm:prSet presAssocID="{B5CA4DA8-9758-48EE-B864-4EFB58519139}" presName="compNode" presStyleCnt="0"/>
      <dgm:spPr/>
    </dgm:pt>
    <dgm:pt modelId="{F31D2F06-8576-4599-B24C-BC1FAC87F878}" type="pres">
      <dgm:prSet presAssocID="{B5CA4DA8-9758-48EE-B864-4EFB58519139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anda"/>
        </a:ext>
      </dgm:extLst>
    </dgm:pt>
    <dgm:pt modelId="{F3172401-0D96-47F7-8879-3509FDF35000}" type="pres">
      <dgm:prSet presAssocID="{B5CA4DA8-9758-48EE-B864-4EFB58519139}" presName="iconSpace" presStyleCnt="0"/>
      <dgm:spPr/>
    </dgm:pt>
    <dgm:pt modelId="{CEF9A6E6-A207-4CE0-A0D2-7A0C3232C8EB}" type="pres">
      <dgm:prSet presAssocID="{B5CA4DA8-9758-48EE-B864-4EFB58519139}" presName="parTx" presStyleLbl="revTx" presStyleIdx="0" presStyleCnt="4">
        <dgm:presLayoutVars>
          <dgm:chMax val="0"/>
          <dgm:chPref val="0"/>
        </dgm:presLayoutVars>
      </dgm:prSet>
      <dgm:spPr/>
    </dgm:pt>
    <dgm:pt modelId="{6772BF5F-68DE-4045-B046-01FD16A67652}" type="pres">
      <dgm:prSet presAssocID="{B5CA4DA8-9758-48EE-B864-4EFB58519139}" presName="txSpace" presStyleCnt="0"/>
      <dgm:spPr/>
    </dgm:pt>
    <dgm:pt modelId="{E44E668B-D60F-426D-8F3A-90F9AAF554F8}" type="pres">
      <dgm:prSet presAssocID="{B5CA4DA8-9758-48EE-B864-4EFB58519139}" presName="desTx" presStyleLbl="revTx" presStyleIdx="1" presStyleCnt="4">
        <dgm:presLayoutVars/>
      </dgm:prSet>
      <dgm:spPr/>
    </dgm:pt>
    <dgm:pt modelId="{3882D7F3-0A05-43CB-90E1-DA0BF4B199A7}" type="pres">
      <dgm:prSet presAssocID="{BFC6A3E7-CC7D-482E-BF5E-C247B42D5E46}" presName="sibTrans" presStyleCnt="0"/>
      <dgm:spPr/>
    </dgm:pt>
    <dgm:pt modelId="{B80086A9-9AF3-441A-88A2-6D46C6388449}" type="pres">
      <dgm:prSet presAssocID="{33E8C529-1A5C-4FCF-BD5E-DA4BDF30987E}" presName="compNode" presStyleCnt="0"/>
      <dgm:spPr/>
    </dgm:pt>
    <dgm:pt modelId="{A1EA55F7-E477-4957-8DCA-A0395FDCD382}" type="pres">
      <dgm:prSet presAssocID="{33E8C529-1A5C-4FCF-BD5E-DA4BDF30987E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B478AABF-1138-4227-8B56-E95DE24F0CE8}" type="pres">
      <dgm:prSet presAssocID="{33E8C529-1A5C-4FCF-BD5E-DA4BDF30987E}" presName="iconSpace" presStyleCnt="0"/>
      <dgm:spPr/>
    </dgm:pt>
    <dgm:pt modelId="{122CC579-BEF6-4886-A8F9-A54373B9204F}" type="pres">
      <dgm:prSet presAssocID="{33E8C529-1A5C-4FCF-BD5E-DA4BDF30987E}" presName="parTx" presStyleLbl="revTx" presStyleIdx="2" presStyleCnt="4">
        <dgm:presLayoutVars>
          <dgm:chMax val="0"/>
          <dgm:chPref val="0"/>
        </dgm:presLayoutVars>
      </dgm:prSet>
      <dgm:spPr/>
    </dgm:pt>
    <dgm:pt modelId="{79F1C495-FC59-4448-99EB-1A031622D165}" type="pres">
      <dgm:prSet presAssocID="{33E8C529-1A5C-4FCF-BD5E-DA4BDF30987E}" presName="txSpace" presStyleCnt="0"/>
      <dgm:spPr/>
    </dgm:pt>
    <dgm:pt modelId="{FE24D065-4FDF-4D33-9426-A8924B862E19}" type="pres">
      <dgm:prSet presAssocID="{33E8C529-1A5C-4FCF-BD5E-DA4BDF30987E}" presName="desTx" presStyleLbl="revTx" presStyleIdx="3" presStyleCnt="4">
        <dgm:presLayoutVars/>
      </dgm:prSet>
      <dgm:spPr/>
    </dgm:pt>
  </dgm:ptLst>
  <dgm:cxnLst>
    <dgm:cxn modelId="{36947E17-79E8-4E98-AE00-8AADAA854F50}" type="presOf" srcId="{9289A2EE-D2CF-462B-8637-B27A81FA2C92}" destId="{FE24D065-4FDF-4D33-9426-A8924B862E19}" srcOrd="0" destOrd="0" presId="urn:microsoft.com/office/officeart/2018/2/layout/IconLabelDescriptionList"/>
    <dgm:cxn modelId="{2D4B2C5C-BE95-4E2D-A5B9-9B8460C69DF8}" type="presOf" srcId="{33E8C529-1A5C-4FCF-BD5E-DA4BDF30987E}" destId="{122CC579-BEF6-4886-A8F9-A54373B9204F}" srcOrd="0" destOrd="0" presId="urn:microsoft.com/office/officeart/2018/2/layout/IconLabelDescriptionList"/>
    <dgm:cxn modelId="{E1DE2A52-EF29-42F1-A3BA-37A95B1312C1}" srcId="{33E8C529-1A5C-4FCF-BD5E-DA4BDF30987E}" destId="{9289A2EE-D2CF-462B-8637-B27A81FA2C92}" srcOrd="0" destOrd="0" parTransId="{944CC5D6-38FF-41E6-B6DE-C1E3F5033005}" sibTransId="{7BFC5A75-E29C-4F08-A63E-F7142D50E68D}"/>
    <dgm:cxn modelId="{B45EFB77-1351-45AB-8814-DB207962993A}" srcId="{54008580-F9C6-4185-ADC6-955268092A35}" destId="{B5CA4DA8-9758-48EE-B864-4EFB58519139}" srcOrd="0" destOrd="0" parTransId="{E6B242DF-C9AB-4BF7-9318-A2060AB0C151}" sibTransId="{BFC6A3E7-CC7D-482E-BF5E-C247B42D5E46}"/>
    <dgm:cxn modelId="{744761A4-75D3-4D7A-8945-2EF613E53A55}" srcId="{54008580-F9C6-4185-ADC6-955268092A35}" destId="{33E8C529-1A5C-4FCF-BD5E-DA4BDF30987E}" srcOrd="1" destOrd="0" parTransId="{48CB44F3-C7F6-44E8-BCE5-EA61B2183937}" sibTransId="{3A333169-86C7-4F2D-9F91-D9F49BDD9694}"/>
    <dgm:cxn modelId="{F7AD35D7-BC61-463B-8AB2-FBFF247F69EA}" type="presOf" srcId="{A2ACFB6E-E727-4EDE-B8D7-8DE8070A6270}" destId="{E44E668B-D60F-426D-8F3A-90F9AAF554F8}" srcOrd="0" destOrd="0" presId="urn:microsoft.com/office/officeart/2018/2/layout/IconLabelDescriptionList"/>
    <dgm:cxn modelId="{A89620EF-E07A-4003-98D6-EB807709F22D}" type="presOf" srcId="{54008580-F9C6-4185-ADC6-955268092A35}" destId="{28896155-1722-433B-BA64-C3E464499B93}" srcOrd="0" destOrd="0" presId="urn:microsoft.com/office/officeart/2018/2/layout/IconLabelDescriptionList"/>
    <dgm:cxn modelId="{4ACC0BF9-479E-41B3-B6AD-FF7252CAB90F}" srcId="{B5CA4DA8-9758-48EE-B864-4EFB58519139}" destId="{A2ACFB6E-E727-4EDE-B8D7-8DE8070A6270}" srcOrd="0" destOrd="0" parTransId="{0481508B-F855-482E-BB81-99B13319A29F}" sibTransId="{141FD3AA-7766-40AE-8A85-8FD52F57ACB9}"/>
    <dgm:cxn modelId="{3E06DDFA-4C52-4FA6-8E32-9054F91F1E6F}" type="presOf" srcId="{B5CA4DA8-9758-48EE-B864-4EFB58519139}" destId="{CEF9A6E6-A207-4CE0-A0D2-7A0C3232C8EB}" srcOrd="0" destOrd="0" presId="urn:microsoft.com/office/officeart/2018/2/layout/IconLabelDescriptionList"/>
    <dgm:cxn modelId="{D428D0B7-CC23-4BE5-9A8D-D5233C9B6B7F}" type="presParOf" srcId="{28896155-1722-433B-BA64-C3E464499B93}" destId="{416B6134-94EF-4D36-A21E-C3FD497C019E}" srcOrd="0" destOrd="0" presId="urn:microsoft.com/office/officeart/2018/2/layout/IconLabelDescriptionList"/>
    <dgm:cxn modelId="{1B03E9D2-B3F0-46C9-B92A-6E8D0FDA7414}" type="presParOf" srcId="{416B6134-94EF-4D36-A21E-C3FD497C019E}" destId="{F31D2F06-8576-4599-B24C-BC1FAC87F878}" srcOrd="0" destOrd="0" presId="urn:microsoft.com/office/officeart/2018/2/layout/IconLabelDescriptionList"/>
    <dgm:cxn modelId="{094B41A5-C1CF-4B0E-8604-16115F6F02C7}" type="presParOf" srcId="{416B6134-94EF-4D36-A21E-C3FD497C019E}" destId="{F3172401-0D96-47F7-8879-3509FDF35000}" srcOrd="1" destOrd="0" presId="urn:microsoft.com/office/officeart/2018/2/layout/IconLabelDescriptionList"/>
    <dgm:cxn modelId="{9D02A789-8A76-4816-83AC-2E7AACC81658}" type="presParOf" srcId="{416B6134-94EF-4D36-A21E-C3FD497C019E}" destId="{CEF9A6E6-A207-4CE0-A0D2-7A0C3232C8EB}" srcOrd="2" destOrd="0" presId="urn:microsoft.com/office/officeart/2018/2/layout/IconLabelDescriptionList"/>
    <dgm:cxn modelId="{2201FE69-3CD2-4E0B-BEA9-6A7171C1008D}" type="presParOf" srcId="{416B6134-94EF-4D36-A21E-C3FD497C019E}" destId="{6772BF5F-68DE-4045-B046-01FD16A67652}" srcOrd="3" destOrd="0" presId="urn:microsoft.com/office/officeart/2018/2/layout/IconLabelDescriptionList"/>
    <dgm:cxn modelId="{EA7DFFE1-CE1A-46E3-81A1-7DB23251B438}" type="presParOf" srcId="{416B6134-94EF-4D36-A21E-C3FD497C019E}" destId="{E44E668B-D60F-426D-8F3A-90F9AAF554F8}" srcOrd="4" destOrd="0" presId="urn:microsoft.com/office/officeart/2018/2/layout/IconLabelDescriptionList"/>
    <dgm:cxn modelId="{4B04E864-A090-4443-A3F2-9BA7A8CC7B11}" type="presParOf" srcId="{28896155-1722-433B-BA64-C3E464499B93}" destId="{3882D7F3-0A05-43CB-90E1-DA0BF4B199A7}" srcOrd="1" destOrd="0" presId="urn:microsoft.com/office/officeart/2018/2/layout/IconLabelDescriptionList"/>
    <dgm:cxn modelId="{F7A75547-988C-4184-8233-F60BC00F016A}" type="presParOf" srcId="{28896155-1722-433B-BA64-C3E464499B93}" destId="{B80086A9-9AF3-441A-88A2-6D46C6388449}" srcOrd="2" destOrd="0" presId="urn:microsoft.com/office/officeart/2018/2/layout/IconLabelDescriptionList"/>
    <dgm:cxn modelId="{46181BE9-945F-40B5-BA53-0F70A38EAF72}" type="presParOf" srcId="{B80086A9-9AF3-441A-88A2-6D46C6388449}" destId="{A1EA55F7-E477-4957-8DCA-A0395FDCD382}" srcOrd="0" destOrd="0" presId="urn:microsoft.com/office/officeart/2018/2/layout/IconLabelDescriptionList"/>
    <dgm:cxn modelId="{2B6FE0F7-9B37-4DE5-AD24-39E7B9DF31F4}" type="presParOf" srcId="{B80086A9-9AF3-441A-88A2-6D46C6388449}" destId="{B478AABF-1138-4227-8B56-E95DE24F0CE8}" srcOrd="1" destOrd="0" presId="urn:microsoft.com/office/officeart/2018/2/layout/IconLabelDescriptionList"/>
    <dgm:cxn modelId="{B715797E-99DF-4673-A78F-7FABC401C4E3}" type="presParOf" srcId="{B80086A9-9AF3-441A-88A2-6D46C6388449}" destId="{122CC579-BEF6-4886-A8F9-A54373B9204F}" srcOrd="2" destOrd="0" presId="urn:microsoft.com/office/officeart/2018/2/layout/IconLabelDescriptionList"/>
    <dgm:cxn modelId="{1A6CB5A1-6C0D-474F-83C0-B1F5A5295D90}" type="presParOf" srcId="{B80086A9-9AF3-441A-88A2-6D46C6388449}" destId="{79F1C495-FC59-4448-99EB-1A031622D165}" srcOrd="3" destOrd="0" presId="urn:microsoft.com/office/officeart/2018/2/layout/IconLabelDescriptionList"/>
    <dgm:cxn modelId="{864695E8-2353-40AD-BD03-ADC598C33E38}" type="presParOf" srcId="{B80086A9-9AF3-441A-88A2-6D46C6388449}" destId="{FE24D065-4FDF-4D33-9426-A8924B862E19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1F1BE3-BD7C-48EB-9463-B681B65907A6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FA36EA2F-E2DE-4E4A-8744-2AEA357DD508}">
      <dgm:prSet/>
      <dgm:spPr/>
      <dgm:t>
        <a:bodyPr/>
        <a:lstStyle/>
        <a:p>
          <a:r>
            <a:rPr lang="en-US"/>
            <a:t>It a submodule within the scikit-learn (sklearn) library that provides functions for computing pairwise distances and similarities between sets of observations or feature vectors. </a:t>
          </a:r>
        </a:p>
      </dgm:t>
    </dgm:pt>
    <dgm:pt modelId="{9F0BDEDB-CC31-40F8-A4E7-664842BBC439}" type="parTrans" cxnId="{1C92BD54-073F-41F5-B473-1C192BB8AE4A}">
      <dgm:prSet/>
      <dgm:spPr/>
      <dgm:t>
        <a:bodyPr/>
        <a:lstStyle/>
        <a:p>
          <a:endParaRPr lang="en-US"/>
        </a:p>
      </dgm:t>
    </dgm:pt>
    <dgm:pt modelId="{C7AF4608-A987-4C44-B32B-E51CAF94B69D}" type="sibTrans" cxnId="{1C92BD54-073F-41F5-B473-1C192BB8AE4A}">
      <dgm:prSet/>
      <dgm:spPr/>
      <dgm:t>
        <a:bodyPr/>
        <a:lstStyle/>
        <a:p>
          <a:endParaRPr lang="en-US"/>
        </a:p>
      </dgm:t>
    </dgm:pt>
    <dgm:pt modelId="{34A95619-6DE4-463B-84B0-9C85424E53A6}">
      <dgm:prSet/>
      <dgm:spPr/>
      <dgm:t>
        <a:bodyPr/>
        <a:lstStyle/>
        <a:p>
          <a:r>
            <a:rPr lang="en-US"/>
            <a:t>These functions are commonly used in various machine learning tasks, such as clustering, nearest neighbor search, and similarity-based recommendation systems.</a:t>
          </a:r>
        </a:p>
      </dgm:t>
    </dgm:pt>
    <dgm:pt modelId="{16F6793A-9178-432D-89C7-A294DDF31A4F}" type="parTrans" cxnId="{3A944022-8E78-4ADD-8759-A4D575D57AD8}">
      <dgm:prSet/>
      <dgm:spPr/>
      <dgm:t>
        <a:bodyPr/>
        <a:lstStyle/>
        <a:p>
          <a:endParaRPr lang="en-US"/>
        </a:p>
      </dgm:t>
    </dgm:pt>
    <dgm:pt modelId="{F979935A-4E1C-4B23-B93E-9A1B209FBE2A}" type="sibTrans" cxnId="{3A944022-8E78-4ADD-8759-A4D575D57AD8}">
      <dgm:prSet/>
      <dgm:spPr/>
      <dgm:t>
        <a:bodyPr/>
        <a:lstStyle/>
        <a:p>
          <a:endParaRPr lang="en-US"/>
        </a:p>
      </dgm:t>
    </dgm:pt>
    <dgm:pt modelId="{F1AF218E-372A-41E0-B671-F6E5FAB31781}">
      <dgm:prSet/>
      <dgm:spPr/>
      <dgm:t>
        <a:bodyPr/>
        <a:lstStyle/>
        <a:p>
          <a:r>
            <a:rPr lang="en-US"/>
            <a:t>Here's an overview of some of the key functionalities provided by sklearn.metrics.pairwise:</a:t>
          </a:r>
        </a:p>
      </dgm:t>
    </dgm:pt>
    <dgm:pt modelId="{DF45175E-E7F4-4578-B800-212B3D1367F8}" type="parTrans" cxnId="{6368FFA4-AB43-413E-BFE9-E6EF20F763C0}">
      <dgm:prSet/>
      <dgm:spPr/>
      <dgm:t>
        <a:bodyPr/>
        <a:lstStyle/>
        <a:p>
          <a:endParaRPr lang="en-US"/>
        </a:p>
      </dgm:t>
    </dgm:pt>
    <dgm:pt modelId="{D2892545-14DD-40DB-93A5-86B5C71615AE}" type="sibTrans" cxnId="{6368FFA4-AB43-413E-BFE9-E6EF20F763C0}">
      <dgm:prSet/>
      <dgm:spPr/>
      <dgm:t>
        <a:bodyPr/>
        <a:lstStyle/>
        <a:p>
          <a:endParaRPr lang="en-US"/>
        </a:p>
      </dgm:t>
    </dgm:pt>
    <dgm:pt modelId="{9D98366D-468F-4828-8AA2-B067F94DB83A}" type="pres">
      <dgm:prSet presAssocID="{5F1F1BE3-BD7C-48EB-9463-B681B65907A6}" presName="linear" presStyleCnt="0">
        <dgm:presLayoutVars>
          <dgm:animLvl val="lvl"/>
          <dgm:resizeHandles val="exact"/>
        </dgm:presLayoutVars>
      </dgm:prSet>
      <dgm:spPr/>
    </dgm:pt>
    <dgm:pt modelId="{ED7F3959-CFC2-4BEB-A2CB-B0010AA7FEBC}" type="pres">
      <dgm:prSet presAssocID="{FA36EA2F-E2DE-4E4A-8744-2AEA357DD50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E0AC0DFE-284C-47E1-A2DD-C2A3A86EEF97}" type="pres">
      <dgm:prSet presAssocID="{C7AF4608-A987-4C44-B32B-E51CAF94B69D}" presName="spacer" presStyleCnt="0"/>
      <dgm:spPr/>
    </dgm:pt>
    <dgm:pt modelId="{06BC07DD-8F96-4720-B6ED-2A95D5D0EE27}" type="pres">
      <dgm:prSet presAssocID="{34A95619-6DE4-463B-84B0-9C85424E53A6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EC9B8A8-0BC0-486B-B904-974AB351F216}" type="pres">
      <dgm:prSet presAssocID="{F979935A-4E1C-4B23-B93E-9A1B209FBE2A}" presName="spacer" presStyleCnt="0"/>
      <dgm:spPr/>
    </dgm:pt>
    <dgm:pt modelId="{EDD0B04F-FCE2-4467-91C0-20E1892E1744}" type="pres">
      <dgm:prSet presAssocID="{F1AF218E-372A-41E0-B671-F6E5FAB31781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3A944022-8E78-4ADD-8759-A4D575D57AD8}" srcId="{5F1F1BE3-BD7C-48EB-9463-B681B65907A6}" destId="{34A95619-6DE4-463B-84B0-9C85424E53A6}" srcOrd="1" destOrd="0" parTransId="{16F6793A-9178-432D-89C7-A294DDF31A4F}" sibTransId="{F979935A-4E1C-4B23-B93E-9A1B209FBE2A}"/>
    <dgm:cxn modelId="{1332B842-9845-4A83-995F-A330738F0B87}" type="presOf" srcId="{34A95619-6DE4-463B-84B0-9C85424E53A6}" destId="{06BC07DD-8F96-4720-B6ED-2A95D5D0EE27}" srcOrd="0" destOrd="0" presId="urn:microsoft.com/office/officeart/2005/8/layout/vList2"/>
    <dgm:cxn modelId="{1C92BD54-073F-41F5-B473-1C192BB8AE4A}" srcId="{5F1F1BE3-BD7C-48EB-9463-B681B65907A6}" destId="{FA36EA2F-E2DE-4E4A-8744-2AEA357DD508}" srcOrd="0" destOrd="0" parTransId="{9F0BDEDB-CC31-40F8-A4E7-664842BBC439}" sibTransId="{C7AF4608-A987-4C44-B32B-E51CAF94B69D}"/>
    <dgm:cxn modelId="{6368FFA4-AB43-413E-BFE9-E6EF20F763C0}" srcId="{5F1F1BE3-BD7C-48EB-9463-B681B65907A6}" destId="{F1AF218E-372A-41E0-B671-F6E5FAB31781}" srcOrd="2" destOrd="0" parTransId="{DF45175E-E7F4-4578-B800-212B3D1367F8}" sibTransId="{D2892545-14DD-40DB-93A5-86B5C71615AE}"/>
    <dgm:cxn modelId="{013B29BD-63E1-4E2B-9650-134373E2436D}" type="presOf" srcId="{5F1F1BE3-BD7C-48EB-9463-B681B65907A6}" destId="{9D98366D-468F-4828-8AA2-B067F94DB83A}" srcOrd="0" destOrd="0" presId="urn:microsoft.com/office/officeart/2005/8/layout/vList2"/>
    <dgm:cxn modelId="{05AB91C3-0A29-4F17-8C42-F64A8E9046A0}" type="presOf" srcId="{FA36EA2F-E2DE-4E4A-8744-2AEA357DD508}" destId="{ED7F3959-CFC2-4BEB-A2CB-B0010AA7FEBC}" srcOrd="0" destOrd="0" presId="urn:microsoft.com/office/officeart/2005/8/layout/vList2"/>
    <dgm:cxn modelId="{DAE2C9DD-553F-4CFD-ADD4-0D83F72B91AD}" type="presOf" srcId="{F1AF218E-372A-41E0-B671-F6E5FAB31781}" destId="{EDD0B04F-FCE2-4467-91C0-20E1892E1744}" srcOrd="0" destOrd="0" presId="urn:microsoft.com/office/officeart/2005/8/layout/vList2"/>
    <dgm:cxn modelId="{CAC56B49-FD7E-42C5-AB26-F79F6C9A0E2D}" type="presParOf" srcId="{9D98366D-468F-4828-8AA2-B067F94DB83A}" destId="{ED7F3959-CFC2-4BEB-A2CB-B0010AA7FEBC}" srcOrd="0" destOrd="0" presId="urn:microsoft.com/office/officeart/2005/8/layout/vList2"/>
    <dgm:cxn modelId="{006B33B6-1FFA-48A5-A759-FDAB10566703}" type="presParOf" srcId="{9D98366D-468F-4828-8AA2-B067F94DB83A}" destId="{E0AC0DFE-284C-47E1-A2DD-C2A3A86EEF97}" srcOrd="1" destOrd="0" presId="urn:microsoft.com/office/officeart/2005/8/layout/vList2"/>
    <dgm:cxn modelId="{A61A196B-65A2-48D0-B822-9132E33C63B2}" type="presParOf" srcId="{9D98366D-468F-4828-8AA2-B067F94DB83A}" destId="{06BC07DD-8F96-4720-B6ED-2A95D5D0EE27}" srcOrd="2" destOrd="0" presId="urn:microsoft.com/office/officeart/2005/8/layout/vList2"/>
    <dgm:cxn modelId="{0362E854-A50B-4C97-8CD9-6848D019CFE1}" type="presParOf" srcId="{9D98366D-468F-4828-8AA2-B067F94DB83A}" destId="{2EC9B8A8-0BC0-486B-B904-974AB351F216}" srcOrd="3" destOrd="0" presId="urn:microsoft.com/office/officeart/2005/8/layout/vList2"/>
    <dgm:cxn modelId="{0A6D9FD4-F9F0-46C7-B9F3-0E1121A013AF}" type="presParOf" srcId="{9D98366D-468F-4828-8AA2-B067F94DB83A}" destId="{EDD0B04F-FCE2-4467-91C0-20E1892E1744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31D2F06-8576-4599-B24C-BC1FAC87F878}">
      <dsp:nvSpPr>
        <dsp:cNvPr id="0" name=""/>
        <dsp:cNvSpPr/>
      </dsp:nvSpPr>
      <dsp:spPr>
        <a:xfrm>
          <a:off x="559800" y="431434"/>
          <a:ext cx="1512000" cy="1512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F9A6E6-A207-4CE0-A0D2-7A0C3232C8EB}">
      <dsp:nvSpPr>
        <dsp:cNvPr id="0" name=""/>
        <dsp:cNvSpPr/>
      </dsp:nvSpPr>
      <dsp:spPr>
        <a:xfrm>
          <a:off x="559800" y="212772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3600" kern="1200"/>
            <a:t>1.Pandas </a:t>
          </a:r>
        </a:p>
      </dsp:txBody>
      <dsp:txXfrm>
        <a:off x="559800" y="2127728"/>
        <a:ext cx="4320000" cy="648000"/>
      </dsp:txXfrm>
    </dsp:sp>
    <dsp:sp modelId="{E44E668B-D60F-426D-8F3A-90F9AAF554F8}">
      <dsp:nvSpPr>
        <dsp:cNvPr id="0" name=""/>
        <dsp:cNvSpPr/>
      </dsp:nvSpPr>
      <dsp:spPr>
        <a:xfrm>
          <a:off x="559800" y="2861446"/>
          <a:ext cx="4320000" cy="1855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About : Pandas is a Python library widely used for data manipulation and analysis. It offers data structures and functions that simplify working with structured data, making it a go-to tool for data scientists, analysts, and developers</a:t>
          </a:r>
          <a:r>
            <a:rPr lang="en-US" sz="1700" b="0" i="0" kern="1200"/>
            <a:t>.</a:t>
          </a:r>
          <a:endParaRPr lang="en-US" sz="1700" kern="1200"/>
        </a:p>
      </dsp:txBody>
      <dsp:txXfrm>
        <a:off x="559800" y="2861446"/>
        <a:ext cx="4320000" cy="1855893"/>
      </dsp:txXfrm>
    </dsp:sp>
    <dsp:sp modelId="{A1EA55F7-E477-4957-8DCA-A0395FDCD382}">
      <dsp:nvSpPr>
        <dsp:cNvPr id="0" name=""/>
        <dsp:cNvSpPr/>
      </dsp:nvSpPr>
      <dsp:spPr>
        <a:xfrm>
          <a:off x="5635800" y="431434"/>
          <a:ext cx="1512000" cy="1512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2CC579-BEF6-4886-A8F9-A54373B9204F}">
      <dsp:nvSpPr>
        <dsp:cNvPr id="0" name=""/>
        <dsp:cNvSpPr/>
      </dsp:nvSpPr>
      <dsp:spPr>
        <a:xfrm>
          <a:off x="5635800" y="2127728"/>
          <a:ext cx="4320000" cy="64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1600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ar-EG" sz="3600" kern="1200"/>
            <a:t>2</a:t>
          </a:r>
          <a:r>
            <a:rPr lang="en-US" sz="3600" kern="1200"/>
            <a:t>. Seaborn</a:t>
          </a:r>
        </a:p>
      </dsp:txBody>
      <dsp:txXfrm>
        <a:off x="5635800" y="2127728"/>
        <a:ext cx="4320000" cy="648000"/>
      </dsp:txXfrm>
    </dsp:sp>
    <dsp:sp modelId="{FE24D065-4FDF-4D33-9426-A8924B862E19}">
      <dsp:nvSpPr>
        <dsp:cNvPr id="0" name=""/>
        <dsp:cNvSpPr/>
      </dsp:nvSpPr>
      <dsp:spPr>
        <a:xfrm>
          <a:off x="5635800" y="2861446"/>
          <a:ext cx="4320000" cy="185589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About : </a:t>
          </a:r>
          <a:r>
            <a:rPr lang="en-US" sz="1700" b="0" i="0" kern="1200"/>
            <a:t>Seaborn is a Python data visualization library based on Matplotlib. It provides a high-level interface for creating attractive and informative statistical graphics. Seaborn is particularly useful for visualizing statistical relationships in complex datasets. </a:t>
          </a:r>
          <a:br>
            <a:rPr lang="en-US" sz="1700" kern="1200"/>
          </a:br>
          <a:endParaRPr lang="en-US" sz="1700" kern="1200"/>
        </a:p>
      </dsp:txBody>
      <dsp:txXfrm>
        <a:off x="5635800" y="2861446"/>
        <a:ext cx="4320000" cy="18558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7F3959-CFC2-4BEB-A2CB-B0010AA7FEBC}">
      <dsp:nvSpPr>
        <dsp:cNvPr id="0" name=""/>
        <dsp:cNvSpPr/>
      </dsp:nvSpPr>
      <dsp:spPr>
        <a:xfrm>
          <a:off x="0" y="41544"/>
          <a:ext cx="10515600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It a submodule within the scikit-learn (sklearn) library that provides functions for computing pairwise distances and similarities between sets of observations or feature vectors. </a:t>
          </a:r>
        </a:p>
      </dsp:txBody>
      <dsp:txXfrm>
        <a:off x="67110" y="108654"/>
        <a:ext cx="10381380" cy="1240530"/>
      </dsp:txXfrm>
    </dsp:sp>
    <dsp:sp modelId="{06BC07DD-8F96-4720-B6ED-2A95D5D0EE27}">
      <dsp:nvSpPr>
        <dsp:cNvPr id="0" name=""/>
        <dsp:cNvSpPr/>
      </dsp:nvSpPr>
      <dsp:spPr>
        <a:xfrm>
          <a:off x="0" y="1488294"/>
          <a:ext cx="10515600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These functions are commonly used in various machine learning tasks, such as clustering, nearest neighbor search, and similarity-based recommendation systems.</a:t>
          </a:r>
        </a:p>
      </dsp:txBody>
      <dsp:txXfrm>
        <a:off x="67110" y="1555404"/>
        <a:ext cx="10381380" cy="1240530"/>
      </dsp:txXfrm>
    </dsp:sp>
    <dsp:sp modelId="{EDD0B04F-FCE2-4467-91C0-20E1892E1744}">
      <dsp:nvSpPr>
        <dsp:cNvPr id="0" name=""/>
        <dsp:cNvSpPr/>
      </dsp:nvSpPr>
      <dsp:spPr>
        <a:xfrm>
          <a:off x="0" y="2935044"/>
          <a:ext cx="10515600" cy="137475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Here's an overview of some of the key functionalities provided by sklearn.metrics.pairwise:</a:t>
          </a:r>
        </a:p>
      </dsp:txBody>
      <dsp:txXfrm>
        <a:off x="67110" y="3002154"/>
        <a:ext cx="10381380" cy="12405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2.png>
</file>

<file path=ppt/media/image3.svg>
</file>

<file path=ppt/media/image4.png>
</file>

<file path=ppt/media/image5.sv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B52302-E3AE-CB3E-5B8E-474244FBD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B8866-A046-479B-BDA4-A0E75E2AA0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DDC50-66E9-8D76-79C4-0B943D169D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5B5A85-04E5-8D8C-DA32-E0796B477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71F58-5BB6-E523-B324-4D19CE318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441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229ECE-AED6-4325-5ECE-B81019354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4BA858-782B-4C18-A8FB-3036E13E9F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9C375-4CFB-DFE6-1523-E508CCED6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C66213-41FA-EE1D-4545-3A1D3645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500A4-FE40-DB9A-F74E-16B50E887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6058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5FBCC7F-5000-A83C-34B6-91359E64E3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4B8B95-0729-2E34-ED69-222BF90E93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E577CD-0125-19B1-E63B-703ED8B01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0F04F-EBE3-D247-1438-058999075F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F3465F-4281-CED4-CDE8-4E505FFAE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9601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C82F-A1C3-C36C-6817-52A9FEE17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0F6C01-CAFF-120B-86E9-3F798AF90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C88F4-C994-DCC7-DD6A-3BC5F8CC5E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E73C4-D6D7-46B5-14C9-EB1DA873B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6C3898-514D-3DE4-630B-D78C0D4C2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61325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959431-1CFC-945B-F635-7F6577046B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22956A-ED4A-BB7F-291F-4FA723F92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A190C8-2817-0265-59EE-1C2115BE9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BCF33-98CB-4A51-062A-FF9D37860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36D985-A87E-29EE-ECB3-5242FF0AF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620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6A00B-FE81-3903-CF4D-C124A3D13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73945E-684D-57B2-30C3-946DAA8C9C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21F704-5EBF-2AE5-C474-833F6C3A1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47FD31-3371-2FD8-1A15-CC174FEDC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BD3497-52CC-A344-1675-B0554C603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89826-1B7C-16B9-1FD0-F21F962DE3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37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43162-DE99-740F-AA2B-3BF82CEAD6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7A028-D9F0-9460-3F5E-EA8C2DD854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A680F-082D-CB04-4130-7D742600D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8D5732-9A13-B8A9-58DB-9223F9D9E7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180201-22ED-388C-FF20-6EFECBBCF4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D0D252F-721B-9500-AE4C-4781E9861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086C45-B9AB-DCAA-9242-68358D960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B7EBBD-78C4-8AB7-7A22-D65BCD5C6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137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EAB79-509E-90AC-FB5F-8F3B9A62C3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5948D9-502C-C743-8C7F-6727AFCCA2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7D96F96-EB1A-F38E-01B8-1099939C6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0E32DB-7561-7F38-7864-70997FE95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40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DBA3EC-40CE-045A-7EB0-01F7AFD41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2E1899B-A1EB-BF2C-0F64-29C37E07F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BFB82ED-7DEC-B623-6159-DED9427F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480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4B377-AFF0-4047-9BF2-8F7F37949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05DE06-D0EC-8982-B128-060264F64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82ABED-924A-B996-41B6-A1647060B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C49489-D28D-2141-1D95-5ABEF2D29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C8A9B-2E63-AE6D-C6EF-BFB69BFF2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15F895-EE71-9DBC-E309-7ADD2852D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849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5665D-8DB6-CEFD-67C0-D85D6CE81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0AEF1B-DC0F-D8C9-A55F-6A03687D99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3B6FC7-3C47-D912-BAB6-BB1D4C5FF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984748-601A-8F3B-DC5E-9262EC3DF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293DFD-23F8-F1F8-5FE9-374353E42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E2E9F3-DD83-660E-1DF1-74B64F76A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680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A52BE9-E795-4734-3890-283E6664B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A773DE-1C5B-E15E-2739-6AAAC2AB4D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C6345F-9BFA-5234-47C6-B506BCCE52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D8BEF0-7B8C-4207-A21F-C40FF62AB795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A1551E-ED64-226B-4D42-A22D00455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A8B78E-882C-CBBF-82F3-92BA89948DA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E1FEFB-F899-4C2A-87C6-87B12A4DD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071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Maths And Science Formulae">
            <a:extLst>
              <a:ext uri="{FF2B5EF4-FFF2-40B4-BE49-F238E27FC236}">
                <a16:creationId xmlns:a16="http://schemas.microsoft.com/office/drawing/2014/main" id="{B36812A8-BE32-A1C9-A79B-B032FD3752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7C6144-5F27-6639-4E8A-891F3E4346D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Title: machine learning model about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DC5FA1-1F51-A4E0-C257-E451ED0E99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endParaRPr lang="en-US">
              <a:solidFill>
                <a:srgbClr val="FFFFFF"/>
              </a:solidFill>
            </a:endParaRPr>
          </a:p>
          <a:p>
            <a:r>
              <a:rPr lang="en-US">
                <a:solidFill>
                  <a:srgbClr val="FFFFFF"/>
                </a:solidFill>
              </a:rPr>
              <a:t>Music Recommendation System</a:t>
            </a:r>
          </a:p>
        </p:txBody>
      </p:sp>
    </p:spTree>
    <p:extLst>
      <p:ext uri="{BB962C8B-B14F-4D97-AF65-F5344CB8AC3E}">
        <p14:creationId xmlns:p14="http://schemas.microsoft.com/office/powerpoint/2010/main" val="26911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65616B58-7ED3-C913-3D04-DCAB94A27F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41" r="51613" b="-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EF784-DFDF-EA60-990E-3E8956DB22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1" y="727587"/>
            <a:ext cx="6892412" cy="5375101"/>
          </a:xfrm>
        </p:spPr>
        <p:txBody>
          <a:bodyPr anchor="t"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9. </a:t>
            </a:r>
            <a:r>
              <a:rPr lang="en-US" sz="3200" b="1" dirty="0" err="1"/>
              <a:t>sklearn.feature_extraction.text</a:t>
            </a:r>
            <a:endParaRPr lang="en-US" sz="3200" b="1" dirty="0"/>
          </a:p>
          <a:p>
            <a:pPr lvl="1"/>
            <a:r>
              <a:rPr lang="en-US" sz="3200" dirty="0"/>
              <a:t>It is a module within the scikit-learn (</a:t>
            </a:r>
            <a:r>
              <a:rPr lang="en-US" sz="3200" dirty="0" err="1"/>
              <a:t>sklearn</a:t>
            </a:r>
            <a:r>
              <a:rPr lang="en-US" sz="3200" dirty="0"/>
              <a:t>) library that provides tools for extracting features from text data. </a:t>
            </a:r>
          </a:p>
          <a:p>
            <a:pPr lvl="1"/>
            <a:r>
              <a:rPr lang="en-US" sz="3200" dirty="0"/>
              <a:t>It includes utilities for converting text documents into numerical feature vectors, which can be used as input for machine learning algorithms. </a:t>
            </a:r>
          </a:p>
          <a:p>
            <a:pPr lvl="1"/>
            <a:r>
              <a:rPr lang="en-US" sz="3200" dirty="0"/>
              <a:t>Here's an overview of some of the key functionalities provided by </a:t>
            </a:r>
            <a:r>
              <a:rPr lang="en-US" sz="3200" dirty="0" err="1"/>
              <a:t>sklearn.feature_extraction.text</a:t>
            </a:r>
            <a:r>
              <a:rPr lang="en-US" sz="3200" dirty="0"/>
              <a:t>:</a:t>
            </a:r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23150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C698F4-F0B9-8E3E-C7EA-96500E12E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klearn.metrics.pairwise </a:t>
            </a:r>
            <a:br>
              <a:rPr lang="en-US"/>
            </a:br>
            <a:endParaRPr lang="en-GB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588EECC-9590-6E1D-E433-EAF0BC5CAC3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802908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F5AE80-512F-624D-04B3-4A0AF2F1D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09600"/>
            <a:ext cx="3739341" cy="1330839"/>
          </a:xfrm>
        </p:spPr>
        <p:txBody>
          <a:bodyPr>
            <a:normAutofit/>
          </a:bodyPr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F8D6DE-7070-70C5-23FD-70F5A60E11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1. Bar plot the top 10 artists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8D99F5-8CC7-BB1F-FDFD-2E38C91DAA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22" t="22927" r="19238" b="6940"/>
          <a:stretch/>
        </p:blipFill>
        <p:spPr>
          <a:xfrm>
            <a:off x="5445457" y="1483914"/>
            <a:ext cx="6155141" cy="391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1365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1A9335-FDE0-712C-805F-7D632648C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2. Count plot of the number of songs per artist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70A9E0-1A9A-1758-EDEC-1B6467CC254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836" t="17365" r="18738" b="3637"/>
          <a:stretch/>
        </p:blipFill>
        <p:spPr>
          <a:xfrm>
            <a:off x="5445457" y="1250180"/>
            <a:ext cx="6155141" cy="438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6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374652-EBAD-CB1F-8B65-CF3C801479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3. Distribution of songs lengths :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E3599B-3447-3ADE-F6FE-FFD7A533E9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60" t="17542" r="18988" b="8177"/>
          <a:stretch/>
        </p:blipFill>
        <p:spPr>
          <a:xfrm>
            <a:off x="5084934" y="766916"/>
            <a:ext cx="7107066" cy="4785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21122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52F5C-E1E0-C23C-898B-91F78CDA3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4.  Pie chart of the distribution of songs by artist :</a:t>
            </a:r>
          </a:p>
          <a:p>
            <a:pPr marL="0" indent="0">
              <a:buNone/>
            </a:pPr>
            <a:endParaRPr lang="en-US" sz="20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2382D1-BF5B-5524-41D4-7A8CD84B27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6" t="17442" r="18930" b="5500"/>
          <a:stretch/>
        </p:blipFill>
        <p:spPr>
          <a:xfrm>
            <a:off x="5351519" y="973394"/>
            <a:ext cx="6666127" cy="463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1725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12613-3A94-BF55-EE10-5297CB93D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2366" y="2194102"/>
            <a:ext cx="3427001" cy="3908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/>
              <a:t>5. Word cloud of songs titles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215746D-C5DB-3365-D796-4EE3767A454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22" t="32953" r="18819" b="9414"/>
          <a:stretch/>
        </p:blipFill>
        <p:spPr>
          <a:xfrm>
            <a:off x="5127569" y="1681316"/>
            <a:ext cx="6473029" cy="335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9780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34B3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E06887-FC5E-ECC7-4379-02329E2BD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After run : 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0F65918-DD33-6671-67C8-357BD1CEB4A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85" t="18342" r="29112" b="46393"/>
          <a:stretch/>
        </p:blipFill>
        <p:spPr>
          <a:xfrm>
            <a:off x="3553980" y="1179871"/>
            <a:ext cx="8638020" cy="4041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994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37B2035-1FCB-439A-B421-095E136C7E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76D6CDF-C512-4739-B158-55EE955EFA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503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8C8DA5-679B-5E45-FDC1-30F24F27D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3" y="670559"/>
            <a:ext cx="4683321" cy="2148841"/>
          </a:xfrm>
        </p:spPr>
        <p:txBody>
          <a:bodyPr anchor="t">
            <a:normAutofit/>
          </a:bodyPr>
          <a:lstStyle/>
          <a:p>
            <a:r>
              <a:rPr lang="en-US" b="1" dirty="0"/>
              <a:t>Thank you </a:t>
            </a:r>
            <a:endParaRPr lang="en-GB" b="1" dirty="0"/>
          </a:p>
        </p:txBody>
      </p:sp>
      <p:pic>
        <p:nvPicPr>
          <p:cNvPr id="5" name="Content Placeholder 4" descr="A group of colorful post-it notes with question marks&#10;&#10;Description automatically generated">
            <a:extLst>
              <a:ext uri="{FF2B5EF4-FFF2-40B4-BE49-F238E27FC236}">
                <a16:creationId xmlns:a16="http://schemas.microsoft.com/office/drawing/2014/main" id="{651650D5-EE66-C00F-975E-10C84618F2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74" r="2478" b="3"/>
          <a:stretch/>
        </p:blipFill>
        <p:spPr>
          <a:xfrm>
            <a:off x="1" y="3105151"/>
            <a:ext cx="6448424" cy="3752849"/>
          </a:xfrm>
          <a:custGeom>
            <a:avLst/>
            <a:gdLst/>
            <a:ahLst/>
            <a:cxnLst/>
            <a:rect l="l" t="t" r="r" b="b"/>
            <a:pathLst>
              <a:path w="6448424" h="3752849">
                <a:moveTo>
                  <a:pt x="0" y="0"/>
                </a:moveTo>
                <a:lnTo>
                  <a:pt x="137978" y="22215"/>
                </a:lnTo>
                <a:cubicBezTo>
                  <a:pt x="196046" y="32277"/>
                  <a:pt x="252469" y="42437"/>
                  <a:pt x="295660" y="49771"/>
                </a:cubicBezTo>
                <a:cubicBezTo>
                  <a:pt x="364885" y="66610"/>
                  <a:pt x="403214" y="32071"/>
                  <a:pt x="456941" y="65635"/>
                </a:cubicBezTo>
                <a:cubicBezTo>
                  <a:pt x="529612" y="69090"/>
                  <a:pt x="662508" y="71245"/>
                  <a:pt x="731691" y="70501"/>
                </a:cubicBezTo>
                <a:cubicBezTo>
                  <a:pt x="768741" y="62400"/>
                  <a:pt x="808263" y="64633"/>
                  <a:pt x="841820" y="61171"/>
                </a:cubicBezTo>
                <a:cubicBezTo>
                  <a:pt x="958973" y="43639"/>
                  <a:pt x="1009730" y="45863"/>
                  <a:pt x="1068219" y="39136"/>
                </a:cubicBezTo>
                <a:cubicBezTo>
                  <a:pt x="1104329" y="33447"/>
                  <a:pt x="1156536" y="44203"/>
                  <a:pt x="1174190" y="38808"/>
                </a:cubicBezTo>
                <a:cubicBezTo>
                  <a:pt x="1188943" y="36385"/>
                  <a:pt x="1213832" y="14880"/>
                  <a:pt x="1225923" y="34507"/>
                </a:cubicBezTo>
                <a:cubicBezTo>
                  <a:pt x="1305283" y="8501"/>
                  <a:pt x="1319617" y="30839"/>
                  <a:pt x="1385617" y="18003"/>
                </a:cubicBezTo>
                <a:cubicBezTo>
                  <a:pt x="1461876" y="-26747"/>
                  <a:pt x="1519510" y="56342"/>
                  <a:pt x="1563967" y="4638"/>
                </a:cubicBezTo>
                <a:lnTo>
                  <a:pt x="1676634" y="10582"/>
                </a:lnTo>
                <a:lnTo>
                  <a:pt x="1769429" y="20265"/>
                </a:lnTo>
                <a:cubicBezTo>
                  <a:pt x="1790625" y="23534"/>
                  <a:pt x="1880369" y="18448"/>
                  <a:pt x="1900584" y="27732"/>
                </a:cubicBezTo>
                <a:cubicBezTo>
                  <a:pt x="2072430" y="22762"/>
                  <a:pt x="2014935" y="5831"/>
                  <a:pt x="2127041" y="22101"/>
                </a:cubicBezTo>
                <a:cubicBezTo>
                  <a:pt x="2168847" y="65820"/>
                  <a:pt x="2153052" y="28773"/>
                  <a:pt x="2211644" y="44507"/>
                </a:cubicBezTo>
                <a:cubicBezTo>
                  <a:pt x="2211201" y="9921"/>
                  <a:pt x="2277596" y="73686"/>
                  <a:pt x="2299605" y="38004"/>
                </a:cubicBezTo>
                <a:cubicBezTo>
                  <a:pt x="2309570" y="41997"/>
                  <a:pt x="2318531" y="46991"/>
                  <a:pt x="2327359" y="52270"/>
                </a:cubicBezTo>
                <a:lnTo>
                  <a:pt x="2331995" y="55017"/>
                </a:lnTo>
                <a:lnTo>
                  <a:pt x="2353777" y="59755"/>
                </a:lnTo>
                <a:lnTo>
                  <a:pt x="2355893" y="68914"/>
                </a:lnTo>
                <a:lnTo>
                  <a:pt x="2385794" y="81650"/>
                </a:lnTo>
                <a:cubicBezTo>
                  <a:pt x="2397613" y="85211"/>
                  <a:pt x="2411061" y="87627"/>
                  <a:pt x="2427010" y="88184"/>
                </a:cubicBezTo>
                <a:cubicBezTo>
                  <a:pt x="2486314" y="76422"/>
                  <a:pt x="2553170" y="126870"/>
                  <a:pt x="2627153" y="110451"/>
                </a:cubicBezTo>
                <a:cubicBezTo>
                  <a:pt x="2653722" y="107383"/>
                  <a:pt x="2732043" y="116068"/>
                  <a:pt x="2744462" y="128780"/>
                </a:cubicBezTo>
                <a:cubicBezTo>
                  <a:pt x="2760299" y="132873"/>
                  <a:pt x="2780248" y="130843"/>
                  <a:pt x="2785202" y="143610"/>
                </a:cubicBezTo>
                <a:cubicBezTo>
                  <a:pt x="2794558" y="159316"/>
                  <a:pt x="2856498" y="142821"/>
                  <a:pt x="2844667" y="159029"/>
                </a:cubicBezTo>
                <a:cubicBezTo>
                  <a:pt x="2888530" y="147871"/>
                  <a:pt x="2914187" y="181391"/>
                  <a:pt x="2946649" y="192330"/>
                </a:cubicBezTo>
                <a:cubicBezTo>
                  <a:pt x="2981872" y="180417"/>
                  <a:pt x="3015239" y="215115"/>
                  <a:pt x="3088812" y="226485"/>
                </a:cubicBezTo>
                <a:cubicBezTo>
                  <a:pt x="3127734" y="212524"/>
                  <a:pt x="3138301" y="234381"/>
                  <a:pt x="3208669" y="217774"/>
                </a:cubicBezTo>
                <a:cubicBezTo>
                  <a:pt x="3242208" y="219284"/>
                  <a:pt x="3229623" y="233297"/>
                  <a:pt x="3290045" y="235553"/>
                </a:cubicBezTo>
                <a:cubicBezTo>
                  <a:pt x="3399655" y="215239"/>
                  <a:pt x="3444518" y="245862"/>
                  <a:pt x="3529335" y="249571"/>
                </a:cubicBezTo>
                <a:cubicBezTo>
                  <a:pt x="3623697" y="257405"/>
                  <a:pt x="3587652" y="268832"/>
                  <a:pt x="3716766" y="252690"/>
                </a:cubicBezTo>
                <a:cubicBezTo>
                  <a:pt x="3723469" y="267318"/>
                  <a:pt x="3737863" y="269842"/>
                  <a:pt x="3765333" y="266823"/>
                </a:cubicBezTo>
                <a:cubicBezTo>
                  <a:pt x="3810754" y="271601"/>
                  <a:pt x="3792745" y="303866"/>
                  <a:pt x="3846897" y="290090"/>
                </a:cubicBezTo>
                <a:cubicBezTo>
                  <a:pt x="3830941" y="306608"/>
                  <a:pt x="3929114" y="308026"/>
                  <a:pt x="3900217" y="323590"/>
                </a:cubicBezTo>
                <a:cubicBezTo>
                  <a:pt x="3922367" y="343425"/>
                  <a:pt x="3948574" y="318948"/>
                  <a:pt x="3971444" y="336662"/>
                </a:cubicBezTo>
                <a:cubicBezTo>
                  <a:pt x="4002781" y="344193"/>
                  <a:pt x="3960997" y="315419"/>
                  <a:pt x="3997868" y="318867"/>
                </a:cubicBezTo>
                <a:cubicBezTo>
                  <a:pt x="4041159" y="326219"/>
                  <a:pt x="4055435" y="293981"/>
                  <a:pt x="4070852" y="339615"/>
                </a:cubicBezTo>
                <a:cubicBezTo>
                  <a:pt x="4121286" y="335828"/>
                  <a:pt x="4121920" y="355506"/>
                  <a:pt x="4180483" y="373369"/>
                </a:cubicBezTo>
                <a:cubicBezTo>
                  <a:pt x="4211379" y="366707"/>
                  <a:pt x="4230171" y="374664"/>
                  <a:pt x="4246264" y="387458"/>
                </a:cubicBezTo>
                <a:cubicBezTo>
                  <a:pt x="4308508" y="393310"/>
                  <a:pt x="4357326" y="416142"/>
                  <a:pt x="4423169" y="431783"/>
                </a:cubicBezTo>
                <a:lnTo>
                  <a:pt x="4446752" y="435383"/>
                </a:lnTo>
                <a:lnTo>
                  <a:pt x="4446954" y="435566"/>
                </a:lnTo>
                <a:cubicBezTo>
                  <a:pt x="4508528" y="480137"/>
                  <a:pt x="4617740" y="529869"/>
                  <a:pt x="4662523" y="553169"/>
                </a:cubicBezTo>
                <a:cubicBezTo>
                  <a:pt x="4720320" y="547046"/>
                  <a:pt x="4678644" y="560102"/>
                  <a:pt x="4715641" y="575354"/>
                </a:cubicBezTo>
                <a:cubicBezTo>
                  <a:pt x="4682056" y="593278"/>
                  <a:pt x="4768370" y="586520"/>
                  <a:pt x="4742071" y="614016"/>
                </a:cubicBezTo>
                <a:cubicBezTo>
                  <a:pt x="4749637" y="615922"/>
                  <a:pt x="4757797" y="616899"/>
                  <a:pt x="4766183" y="617675"/>
                </a:cubicBezTo>
                <a:lnTo>
                  <a:pt x="4770562" y="618094"/>
                </a:lnTo>
                <a:lnTo>
                  <a:pt x="4783240" y="624350"/>
                </a:lnTo>
                <a:lnTo>
                  <a:pt x="4792882" y="620401"/>
                </a:lnTo>
                <a:lnTo>
                  <a:pt x="4816310" y="625721"/>
                </a:lnTo>
                <a:cubicBezTo>
                  <a:pt x="4824144" y="628595"/>
                  <a:pt x="4831482" y="632720"/>
                  <a:pt x="4837953" y="638824"/>
                </a:cubicBezTo>
                <a:cubicBezTo>
                  <a:pt x="4848645" y="668753"/>
                  <a:pt x="4922266" y="669148"/>
                  <a:pt x="4933914" y="707398"/>
                </a:cubicBezTo>
                <a:cubicBezTo>
                  <a:pt x="4940833" y="719653"/>
                  <a:pt x="4978358" y="746502"/>
                  <a:pt x="4995259" y="744825"/>
                </a:cubicBezTo>
                <a:cubicBezTo>
                  <a:pt x="5005107" y="749034"/>
                  <a:pt x="5010567" y="758092"/>
                  <a:pt x="5024744" y="753396"/>
                </a:cubicBezTo>
                <a:cubicBezTo>
                  <a:pt x="5047511" y="761361"/>
                  <a:pt x="5109162" y="783016"/>
                  <a:pt x="5131877" y="792613"/>
                </a:cubicBezTo>
                <a:cubicBezTo>
                  <a:pt x="5132671" y="802792"/>
                  <a:pt x="5144554" y="806683"/>
                  <a:pt x="5161031" y="810975"/>
                </a:cubicBezTo>
                <a:lnTo>
                  <a:pt x="5176815" y="815342"/>
                </a:lnTo>
                <a:lnTo>
                  <a:pt x="5180064" y="831233"/>
                </a:lnTo>
                <a:cubicBezTo>
                  <a:pt x="5202966" y="819270"/>
                  <a:pt x="5188976" y="863361"/>
                  <a:pt x="5215059" y="865080"/>
                </a:cubicBezTo>
                <a:cubicBezTo>
                  <a:pt x="5235765" y="864786"/>
                  <a:pt x="5236347" y="878098"/>
                  <a:pt x="5245643" y="887119"/>
                </a:cubicBezTo>
                <a:cubicBezTo>
                  <a:pt x="5267660" y="891609"/>
                  <a:pt x="5295742" y="939348"/>
                  <a:pt x="5295952" y="957174"/>
                </a:cubicBezTo>
                <a:cubicBezTo>
                  <a:pt x="5284322" y="1008946"/>
                  <a:pt x="5374979" y="1038019"/>
                  <a:pt x="5367826" y="1079140"/>
                </a:cubicBezTo>
                <a:cubicBezTo>
                  <a:pt x="5371668" y="1089190"/>
                  <a:pt x="5377921" y="1097135"/>
                  <a:pt x="5385646" y="1103730"/>
                </a:cubicBezTo>
                <a:lnTo>
                  <a:pt x="5410965" y="1119397"/>
                </a:lnTo>
                <a:lnTo>
                  <a:pt x="5436960" y="1130910"/>
                </a:lnTo>
                <a:lnTo>
                  <a:pt x="5442083" y="1133134"/>
                </a:lnTo>
                <a:cubicBezTo>
                  <a:pt x="5451910" y="1137346"/>
                  <a:pt x="5457170" y="1169188"/>
                  <a:pt x="5465219" y="1174479"/>
                </a:cubicBezTo>
                <a:cubicBezTo>
                  <a:pt x="5488744" y="1195184"/>
                  <a:pt x="5467141" y="1223401"/>
                  <a:pt x="5488171" y="1238604"/>
                </a:cubicBezTo>
                <a:cubicBezTo>
                  <a:pt x="5523491" y="1271811"/>
                  <a:pt x="5486623" y="1305961"/>
                  <a:pt x="5562172" y="1320840"/>
                </a:cubicBezTo>
                <a:cubicBezTo>
                  <a:pt x="5601634" y="1385316"/>
                  <a:pt x="5636528" y="1453139"/>
                  <a:pt x="5686905" y="1512529"/>
                </a:cubicBezTo>
                <a:cubicBezTo>
                  <a:pt x="5729049" y="1575678"/>
                  <a:pt x="5699691" y="1553768"/>
                  <a:pt x="5748726" y="1623716"/>
                </a:cubicBezTo>
                <a:cubicBezTo>
                  <a:pt x="5783098" y="1689734"/>
                  <a:pt x="5789710" y="1639740"/>
                  <a:pt x="5842593" y="1726595"/>
                </a:cubicBezTo>
                <a:cubicBezTo>
                  <a:pt x="5837824" y="1733043"/>
                  <a:pt x="5862023" y="1845188"/>
                  <a:pt x="5861042" y="1851837"/>
                </a:cubicBezTo>
                <a:cubicBezTo>
                  <a:pt x="5874156" y="1887981"/>
                  <a:pt x="5901790" y="1919218"/>
                  <a:pt x="5921290" y="1943460"/>
                </a:cubicBezTo>
                <a:lnTo>
                  <a:pt x="5978046" y="1997284"/>
                </a:lnTo>
                <a:lnTo>
                  <a:pt x="5992479" y="2056720"/>
                </a:lnTo>
                <a:cubicBezTo>
                  <a:pt x="6011078" y="2079033"/>
                  <a:pt x="6072687" y="2117397"/>
                  <a:pt x="6089639" y="2131171"/>
                </a:cubicBezTo>
                <a:lnTo>
                  <a:pt x="6094199" y="2139379"/>
                </a:lnTo>
                <a:lnTo>
                  <a:pt x="6094822" y="2139386"/>
                </a:lnTo>
                <a:cubicBezTo>
                  <a:pt x="6096947" y="2140841"/>
                  <a:pt x="6098876" y="2143416"/>
                  <a:pt x="6100692" y="2147736"/>
                </a:cubicBezTo>
                <a:lnTo>
                  <a:pt x="6102516" y="2154343"/>
                </a:lnTo>
                <a:lnTo>
                  <a:pt x="6111361" y="2170264"/>
                </a:lnTo>
                <a:lnTo>
                  <a:pt x="6215475" y="2270153"/>
                </a:lnTo>
                <a:lnTo>
                  <a:pt x="6255966" y="2335401"/>
                </a:lnTo>
                <a:lnTo>
                  <a:pt x="6272711" y="2385144"/>
                </a:lnTo>
                <a:cubicBezTo>
                  <a:pt x="6282320" y="2406495"/>
                  <a:pt x="6299066" y="2405139"/>
                  <a:pt x="6304347" y="2439388"/>
                </a:cubicBezTo>
                <a:cubicBezTo>
                  <a:pt x="6297131" y="2486231"/>
                  <a:pt x="6325530" y="2500962"/>
                  <a:pt x="6326729" y="2549400"/>
                </a:cubicBezTo>
                <a:cubicBezTo>
                  <a:pt x="6325926" y="2572066"/>
                  <a:pt x="6339111" y="2599957"/>
                  <a:pt x="6344663" y="2628839"/>
                </a:cubicBezTo>
                <a:lnTo>
                  <a:pt x="6375811" y="2639204"/>
                </a:lnTo>
                <a:cubicBezTo>
                  <a:pt x="6375427" y="2643533"/>
                  <a:pt x="6375041" y="2647863"/>
                  <a:pt x="6374657" y="2652193"/>
                </a:cubicBezTo>
                <a:cubicBezTo>
                  <a:pt x="6373555" y="2658134"/>
                  <a:pt x="6371943" y="2662665"/>
                  <a:pt x="6369740" y="2664642"/>
                </a:cubicBezTo>
                <a:cubicBezTo>
                  <a:pt x="6368032" y="2674540"/>
                  <a:pt x="6371528" y="2686899"/>
                  <a:pt x="6361964" y="2690172"/>
                </a:cubicBezTo>
                <a:cubicBezTo>
                  <a:pt x="6350507" y="2696218"/>
                  <a:pt x="6369375" y="2734440"/>
                  <a:pt x="6355511" y="2727335"/>
                </a:cubicBezTo>
                <a:cubicBezTo>
                  <a:pt x="6358746" y="2734104"/>
                  <a:pt x="6360434" y="2742096"/>
                  <a:pt x="6361058" y="2750592"/>
                </a:cubicBezTo>
                <a:cubicBezTo>
                  <a:pt x="6361013" y="2751998"/>
                  <a:pt x="6360970" y="2753408"/>
                  <a:pt x="6360926" y="2754814"/>
                </a:cubicBezTo>
                <a:lnTo>
                  <a:pt x="6339285" y="2810353"/>
                </a:lnTo>
                <a:cubicBezTo>
                  <a:pt x="6360091" y="2854187"/>
                  <a:pt x="6313103" y="2870086"/>
                  <a:pt x="6325672" y="2908809"/>
                </a:cubicBezTo>
                <a:cubicBezTo>
                  <a:pt x="6341563" y="2966972"/>
                  <a:pt x="6291836" y="2935388"/>
                  <a:pt x="6333498" y="3009772"/>
                </a:cubicBezTo>
                <a:cubicBezTo>
                  <a:pt x="6345476" y="3039254"/>
                  <a:pt x="6345955" y="3068963"/>
                  <a:pt x="6334947" y="3095405"/>
                </a:cubicBezTo>
                <a:lnTo>
                  <a:pt x="6344768" y="3155941"/>
                </a:lnTo>
                <a:cubicBezTo>
                  <a:pt x="6348643" y="3153663"/>
                  <a:pt x="6311793" y="3186588"/>
                  <a:pt x="6314754" y="3197987"/>
                </a:cubicBezTo>
                <a:cubicBezTo>
                  <a:pt x="6318695" y="3221971"/>
                  <a:pt x="6319257" y="3226752"/>
                  <a:pt x="6304230" y="3239690"/>
                </a:cubicBezTo>
                <a:cubicBezTo>
                  <a:pt x="6306321" y="3248567"/>
                  <a:pt x="6307305" y="3254005"/>
                  <a:pt x="6308837" y="3264003"/>
                </a:cubicBezTo>
                <a:cubicBezTo>
                  <a:pt x="6301812" y="3288243"/>
                  <a:pt x="6298529" y="3302527"/>
                  <a:pt x="6309285" y="3324103"/>
                </a:cubicBezTo>
                <a:cubicBezTo>
                  <a:pt x="6301188" y="3343007"/>
                  <a:pt x="6329285" y="3359307"/>
                  <a:pt x="6342503" y="3405661"/>
                </a:cubicBezTo>
                <a:cubicBezTo>
                  <a:pt x="6338012" y="3447477"/>
                  <a:pt x="6408325" y="3505721"/>
                  <a:pt x="6401531" y="3550593"/>
                </a:cubicBezTo>
                <a:cubicBezTo>
                  <a:pt x="6395655" y="3579549"/>
                  <a:pt x="6423437" y="3594758"/>
                  <a:pt x="6427705" y="3624684"/>
                </a:cubicBezTo>
                <a:cubicBezTo>
                  <a:pt x="6416402" y="3629199"/>
                  <a:pt x="6435787" y="3639516"/>
                  <a:pt x="6448424" y="3657106"/>
                </a:cubicBezTo>
                <a:lnTo>
                  <a:pt x="6444014" y="3752742"/>
                </a:lnTo>
                <a:cubicBezTo>
                  <a:pt x="6443990" y="3752777"/>
                  <a:pt x="6443967" y="3752813"/>
                  <a:pt x="6443946" y="3752849"/>
                </a:cubicBezTo>
                <a:lnTo>
                  <a:pt x="0" y="3752849"/>
                </a:lnTo>
                <a:close/>
              </a:path>
            </a:pathLst>
          </a:cu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3B26256-D671-54D7-28B8-2F163C5CB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97004" y="670559"/>
            <a:ext cx="4555782" cy="5445076"/>
          </a:xfrm>
        </p:spPr>
        <p:txBody>
          <a:bodyPr anchor="t">
            <a:normAutofit/>
          </a:bodyPr>
          <a:lstStyle/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84514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DDA8CE9-E0A6-4FF2-823D-D08607606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1195564-33B9-434B-9641-764F5905A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18C537-E336-47C4-836B-C342A230F8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-52475" y="1"/>
            <a:ext cx="4262009" cy="2602764"/>
            <a:chOff x="6867015" y="-1"/>
            <a:chExt cx="5324985" cy="3251912"/>
          </a:xfrm>
          <a:solidFill>
            <a:schemeClr val="accent5">
              <a:alpha val="5000"/>
            </a:schemeClr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481F97D2-9A0D-4CA5-B9AF-27B558BCF1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867015" y="-1"/>
              <a:ext cx="5324985" cy="3251912"/>
            </a:xfrm>
            <a:custGeom>
              <a:avLst/>
              <a:gdLst>
                <a:gd name="connsiteX0" fmla="*/ 0 w 5324985"/>
                <a:gd name="connsiteY0" fmla="*/ 0 h 3251912"/>
                <a:gd name="connsiteX1" fmla="*/ 36826 w 5324985"/>
                <a:gd name="connsiteY1" fmla="*/ 0 h 3251912"/>
                <a:gd name="connsiteX2" fmla="*/ 45003 w 5324985"/>
                <a:gd name="connsiteY2" fmla="*/ 152909 h 3251912"/>
                <a:gd name="connsiteX3" fmla="*/ 68956 w 5324985"/>
                <a:gd name="connsiteY3" fmla="*/ 308600 h 3251912"/>
                <a:gd name="connsiteX4" fmla="*/ 167774 w 5324985"/>
                <a:gd name="connsiteY4" fmla="*/ 607968 h 3251912"/>
                <a:gd name="connsiteX5" fmla="*/ 201857 w 5324985"/>
                <a:gd name="connsiteY5" fmla="*/ 679539 h 3251912"/>
                <a:gd name="connsiteX6" fmla="*/ 239741 w 5324985"/>
                <a:gd name="connsiteY6" fmla="*/ 749488 h 3251912"/>
                <a:gd name="connsiteX7" fmla="*/ 323724 w 5324985"/>
                <a:gd name="connsiteY7" fmla="*/ 885101 h 3251912"/>
                <a:gd name="connsiteX8" fmla="*/ 416412 w 5324985"/>
                <a:gd name="connsiteY8" fmla="*/ 1016081 h 3251912"/>
                <a:gd name="connsiteX9" fmla="*/ 515719 w 5324985"/>
                <a:gd name="connsiteY9" fmla="*/ 1143356 h 3251912"/>
                <a:gd name="connsiteX10" fmla="*/ 722427 w 5324985"/>
                <a:gd name="connsiteY10" fmla="*/ 1395127 h 3251912"/>
                <a:gd name="connsiteX11" fmla="*/ 825780 w 5324985"/>
                <a:gd name="connsiteY11" fmla="*/ 1522749 h 3251912"/>
                <a:gd name="connsiteX12" fmla="*/ 926314 w 5324985"/>
                <a:gd name="connsiteY12" fmla="*/ 1651992 h 3251912"/>
                <a:gd name="connsiteX13" fmla="*/ 1026848 w 5324985"/>
                <a:gd name="connsiteY13" fmla="*/ 1776836 h 3251912"/>
                <a:gd name="connsiteX14" fmla="*/ 1131918 w 5324985"/>
                <a:gd name="connsiteY14" fmla="*/ 1897393 h 3251912"/>
                <a:gd name="connsiteX15" fmla="*/ 1354688 w 5324985"/>
                <a:gd name="connsiteY15" fmla="*/ 2124728 h 3251912"/>
                <a:gd name="connsiteX16" fmla="*/ 1855027 w 5324985"/>
                <a:gd name="connsiteY16" fmla="*/ 2504236 h 3251912"/>
                <a:gd name="connsiteX17" fmla="*/ 2131618 w 5324985"/>
                <a:gd name="connsiteY17" fmla="*/ 2646913 h 3251912"/>
                <a:gd name="connsiteX18" fmla="*/ 2423534 w 5324985"/>
                <a:gd name="connsiteY18" fmla="*/ 2754732 h 3251912"/>
                <a:gd name="connsiteX19" fmla="*/ 2727588 w 5324985"/>
                <a:gd name="connsiteY19" fmla="*/ 2829197 h 3251912"/>
                <a:gd name="connsiteX20" fmla="*/ 3041083 w 5324985"/>
                <a:gd name="connsiteY20" fmla="*/ 2870890 h 3251912"/>
                <a:gd name="connsiteX21" fmla="*/ 3360340 w 5324985"/>
                <a:gd name="connsiteY21" fmla="*/ 2883976 h 3251912"/>
                <a:gd name="connsiteX22" fmla="*/ 3439663 w 5324985"/>
                <a:gd name="connsiteY22" fmla="*/ 2883396 h 3251912"/>
                <a:gd name="connsiteX23" fmla="*/ 3478529 w 5324985"/>
                <a:gd name="connsiteY23" fmla="*/ 2882471 h 3251912"/>
                <a:gd name="connsiteX24" fmla="*/ 3517271 w 5324985"/>
                <a:gd name="connsiteY24" fmla="*/ 2880616 h 3251912"/>
                <a:gd name="connsiteX25" fmla="*/ 3671260 w 5324985"/>
                <a:gd name="connsiteY25" fmla="*/ 2867878 h 3251912"/>
                <a:gd name="connsiteX26" fmla="*/ 4265268 w 5324985"/>
                <a:gd name="connsiteY26" fmla="*/ 2716283 h 3251912"/>
                <a:gd name="connsiteX27" fmla="*/ 4546395 w 5324985"/>
                <a:gd name="connsiteY27" fmla="*/ 2584724 h 3251912"/>
                <a:gd name="connsiteX28" fmla="*/ 4817837 w 5324985"/>
                <a:gd name="connsiteY28" fmla="*/ 2424674 h 3251912"/>
                <a:gd name="connsiteX29" fmla="*/ 5081677 w 5324985"/>
                <a:gd name="connsiteY29" fmla="*/ 2243548 h 3251912"/>
                <a:gd name="connsiteX30" fmla="*/ 5211881 w 5324985"/>
                <a:gd name="connsiteY30" fmla="*/ 2147658 h 3251912"/>
                <a:gd name="connsiteX31" fmla="*/ 5324985 w 5324985"/>
                <a:gd name="connsiteY31" fmla="*/ 2062128 h 3251912"/>
                <a:gd name="connsiteX32" fmla="*/ 5324985 w 5324985"/>
                <a:gd name="connsiteY32" fmla="*/ 2514993 h 3251912"/>
                <a:gd name="connsiteX33" fmla="*/ 5314867 w 5324985"/>
                <a:gd name="connsiteY33" fmla="*/ 2522881 h 3251912"/>
                <a:gd name="connsiteX34" fmla="*/ 5038276 w 5324985"/>
                <a:gd name="connsiteY34" fmla="*/ 2722421 h 3251912"/>
                <a:gd name="connsiteX35" fmla="*/ 4741701 w 5324985"/>
                <a:gd name="connsiteY35" fmla="*/ 2904937 h 3251912"/>
                <a:gd name="connsiteX36" fmla="*/ 4420728 w 5324985"/>
                <a:gd name="connsiteY36" fmla="*/ 3058848 h 3251912"/>
                <a:gd name="connsiteX37" fmla="*/ 3717481 w 5324985"/>
                <a:gd name="connsiteY37" fmla="*/ 3237079 h 3251912"/>
                <a:gd name="connsiteX38" fmla="*/ 3535661 w 5324985"/>
                <a:gd name="connsiteY38" fmla="*/ 3249934 h 3251912"/>
                <a:gd name="connsiteX39" fmla="*/ 3490175 w 5324985"/>
                <a:gd name="connsiteY39" fmla="*/ 3251555 h 3251912"/>
                <a:gd name="connsiteX40" fmla="*/ 3444813 w 5324985"/>
                <a:gd name="connsiteY40" fmla="*/ 3251787 h 3251912"/>
                <a:gd name="connsiteX41" fmla="*/ 3355681 w 5324985"/>
                <a:gd name="connsiteY41" fmla="*/ 3250745 h 3251912"/>
                <a:gd name="connsiteX42" fmla="*/ 3179011 w 5324985"/>
                <a:gd name="connsiteY42" fmla="*/ 3243795 h 3251912"/>
                <a:gd name="connsiteX43" fmla="*/ 3002217 w 5324985"/>
                <a:gd name="connsiteY43" fmla="*/ 3227814 h 3251912"/>
                <a:gd name="connsiteX44" fmla="*/ 2650103 w 5324985"/>
                <a:gd name="connsiteY44" fmla="*/ 3170836 h 3251912"/>
                <a:gd name="connsiteX45" fmla="*/ 2305836 w 5324985"/>
                <a:gd name="connsiteY45" fmla="*/ 3072514 h 3251912"/>
                <a:gd name="connsiteX46" fmla="*/ 1978611 w 5324985"/>
                <a:gd name="connsiteY46" fmla="*/ 2929952 h 3251912"/>
                <a:gd name="connsiteX47" fmla="*/ 1678235 w 5324985"/>
                <a:gd name="connsiteY47" fmla="*/ 2744424 h 3251912"/>
                <a:gd name="connsiteX48" fmla="*/ 1175688 w 5324985"/>
                <a:gd name="connsiteY48" fmla="*/ 2277018 h 3251912"/>
                <a:gd name="connsiteX49" fmla="*/ 971310 w 5324985"/>
                <a:gd name="connsiteY49" fmla="*/ 2012044 h 3251912"/>
                <a:gd name="connsiteX50" fmla="*/ 790717 w 5324985"/>
                <a:gd name="connsiteY50" fmla="*/ 1735723 h 3251912"/>
                <a:gd name="connsiteX51" fmla="*/ 706488 w 5324985"/>
                <a:gd name="connsiteY51" fmla="*/ 1598604 h 3251912"/>
                <a:gd name="connsiteX52" fmla="*/ 618951 w 5324985"/>
                <a:gd name="connsiteY52" fmla="*/ 1463802 h 3251912"/>
                <a:gd name="connsiteX53" fmla="*/ 436273 w 5324985"/>
                <a:gd name="connsiteY53" fmla="*/ 1195355 h 3251912"/>
                <a:gd name="connsiteX54" fmla="*/ 346896 w 5324985"/>
                <a:gd name="connsiteY54" fmla="*/ 1058816 h 3251912"/>
                <a:gd name="connsiteX55" fmla="*/ 261809 w 5324985"/>
                <a:gd name="connsiteY55" fmla="*/ 919264 h 3251912"/>
                <a:gd name="connsiteX56" fmla="*/ 118487 w 5324985"/>
                <a:gd name="connsiteY56" fmla="*/ 626498 h 3251912"/>
                <a:gd name="connsiteX57" fmla="*/ 28130 w 5324985"/>
                <a:gd name="connsiteY57" fmla="*/ 315781 h 3251912"/>
                <a:gd name="connsiteX58" fmla="*/ 6751 w 5324985"/>
                <a:gd name="connsiteY58" fmla="*/ 156195 h 3251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5324985" h="3251912">
                  <a:moveTo>
                    <a:pt x="0" y="0"/>
                  </a:moveTo>
                  <a:lnTo>
                    <a:pt x="36826" y="0"/>
                  </a:lnTo>
                  <a:lnTo>
                    <a:pt x="45003" y="152909"/>
                  </a:lnTo>
                  <a:cubicBezTo>
                    <a:pt x="50351" y="205154"/>
                    <a:pt x="58290" y="257123"/>
                    <a:pt x="68956" y="308600"/>
                  </a:cubicBezTo>
                  <a:cubicBezTo>
                    <a:pt x="91393" y="411324"/>
                    <a:pt x="123882" y="511847"/>
                    <a:pt x="167774" y="607968"/>
                  </a:cubicBezTo>
                  <a:cubicBezTo>
                    <a:pt x="178195" y="632173"/>
                    <a:pt x="190333" y="655798"/>
                    <a:pt x="201857" y="679539"/>
                  </a:cubicBezTo>
                  <a:cubicBezTo>
                    <a:pt x="214363" y="702933"/>
                    <a:pt x="226255" y="726557"/>
                    <a:pt x="239741" y="749488"/>
                  </a:cubicBezTo>
                  <a:cubicBezTo>
                    <a:pt x="265488" y="795812"/>
                    <a:pt x="294176" y="840746"/>
                    <a:pt x="323724" y="885101"/>
                  </a:cubicBezTo>
                  <a:cubicBezTo>
                    <a:pt x="353149" y="929572"/>
                    <a:pt x="384657" y="972885"/>
                    <a:pt x="416412" y="1016081"/>
                  </a:cubicBezTo>
                  <a:cubicBezTo>
                    <a:pt x="448655" y="1058931"/>
                    <a:pt x="482127" y="1101202"/>
                    <a:pt x="515719" y="1143356"/>
                  </a:cubicBezTo>
                  <a:cubicBezTo>
                    <a:pt x="583027" y="1227782"/>
                    <a:pt x="653402" y="1310470"/>
                    <a:pt x="722427" y="1395127"/>
                  </a:cubicBezTo>
                  <a:cubicBezTo>
                    <a:pt x="757123" y="1437282"/>
                    <a:pt x="791697" y="1479783"/>
                    <a:pt x="825780" y="1522749"/>
                  </a:cubicBezTo>
                  <a:cubicBezTo>
                    <a:pt x="859742" y="1565367"/>
                    <a:pt x="893457" y="1610649"/>
                    <a:pt x="926314" y="1651992"/>
                  </a:cubicBezTo>
                  <a:cubicBezTo>
                    <a:pt x="958927" y="1694379"/>
                    <a:pt x="993132" y="1735492"/>
                    <a:pt x="1026848" y="1776836"/>
                  </a:cubicBezTo>
                  <a:cubicBezTo>
                    <a:pt x="1061545" y="1817485"/>
                    <a:pt x="1095996" y="1858133"/>
                    <a:pt x="1131918" y="1897393"/>
                  </a:cubicBezTo>
                  <a:cubicBezTo>
                    <a:pt x="1203273" y="1976376"/>
                    <a:pt x="1277447" y="2052463"/>
                    <a:pt x="1354688" y="2124728"/>
                  </a:cubicBezTo>
                  <a:cubicBezTo>
                    <a:pt x="1509411" y="2268911"/>
                    <a:pt x="1676396" y="2397575"/>
                    <a:pt x="1855027" y="2504236"/>
                  </a:cubicBezTo>
                  <a:cubicBezTo>
                    <a:pt x="1944528" y="2557277"/>
                    <a:pt x="2036357" y="2605917"/>
                    <a:pt x="2131618" y="2646913"/>
                  </a:cubicBezTo>
                  <a:cubicBezTo>
                    <a:pt x="2226267" y="2689068"/>
                    <a:pt x="2323981" y="2724622"/>
                    <a:pt x="2423534" y="2754732"/>
                  </a:cubicBezTo>
                  <a:cubicBezTo>
                    <a:pt x="2523087" y="2784958"/>
                    <a:pt x="2624602" y="2809394"/>
                    <a:pt x="2727588" y="2829197"/>
                  </a:cubicBezTo>
                  <a:cubicBezTo>
                    <a:pt x="2830698" y="2848653"/>
                    <a:pt x="2935522" y="2861971"/>
                    <a:pt x="3041083" y="2870890"/>
                  </a:cubicBezTo>
                  <a:cubicBezTo>
                    <a:pt x="3146644" y="2879922"/>
                    <a:pt x="3253307" y="2883860"/>
                    <a:pt x="3360340" y="2883976"/>
                  </a:cubicBezTo>
                  <a:cubicBezTo>
                    <a:pt x="3387067" y="2883976"/>
                    <a:pt x="3414162" y="2884439"/>
                    <a:pt x="3439663" y="2883396"/>
                  </a:cubicBezTo>
                  <a:lnTo>
                    <a:pt x="3478529" y="2882471"/>
                  </a:lnTo>
                  <a:lnTo>
                    <a:pt x="3517271" y="2880616"/>
                  </a:lnTo>
                  <a:cubicBezTo>
                    <a:pt x="3568887" y="2878417"/>
                    <a:pt x="3620257" y="2873552"/>
                    <a:pt x="3671260" y="2867878"/>
                  </a:cubicBezTo>
                  <a:cubicBezTo>
                    <a:pt x="3875515" y="2844253"/>
                    <a:pt x="4074253" y="2792486"/>
                    <a:pt x="4265268" y="2716283"/>
                  </a:cubicBezTo>
                  <a:cubicBezTo>
                    <a:pt x="4361020" y="2678529"/>
                    <a:pt x="4454444" y="2633710"/>
                    <a:pt x="4546395" y="2584724"/>
                  </a:cubicBezTo>
                  <a:cubicBezTo>
                    <a:pt x="4638470" y="2535967"/>
                    <a:pt x="4728827" y="2481885"/>
                    <a:pt x="4817837" y="2424674"/>
                  </a:cubicBezTo>
                  <a:cubicBezTo>
                    <a:pt x="4906846" y="2367348"/>
                    <a:pt x="4994385" y="2306317"/>
                    <a:pt x="5081677" y="2243548"/>
                  </a:cubicBezTo>
                  <a:cubicBezTo>
                    <a:pt x="5125201" y="2212164"/>
                    <a:pt x="5168603" y="2179969"/>
                    <a:pt x="5211881" y="2147658"/>
                  </a:cubicBezTo>
                  <a:lnTo>
                    <a:pt x="5324985" y="2062128"/>
                  </a:lnTo>
                  <a:lnTo>
                    <a:pt x="5324985" y="2514993"/>
                  </a:lnTo>
                  <a:lnTo>
                    <a:pt x="5314867" y="2522881"/>
                  </a:lnTo>
                  <a:cubicBezTo>
                    <a:pt x="5225490" y="2591325"/>
                    <a:pt x="5133783" y="2658379"/>
                    <a:pt x="5038276" y="2722421"/>
                  </a:cubicBezTo>
                  <a:cubicBezTo>
                    <a:pt x="4942892" y="2786348"/>
                    <a:pt x="4844810" y="2848422"/>
                    <a:pt x="4741701" y="2904937"/>
                  </a:cubicBezTo>
                  <a:cubicBezTo>
                    <a:pt x="4638592" y="2961337"/>
                    <a:pt x="4531929" y="3013683"/>
                    <a:pt x="4420728" y="3058848"/>
                  </a:cubicBezTo>
                  <a:cubicBezTo>
                    <a:pt x="4199063" y="3150338"/>
                    <a:pt x="3959621" y="3211485"/>
                    <a:pt x="3717481" y="3237079"/>
                  </a:cubicBezTo>
                  <a:cubicBezTo>
                    <a:pt x="3656914" y="3243101"/>
                    <a:pt x="3596227" y="3247966"/>
                    <a:pt x="3535661" y="3249934"/>
                  </a:cubicBezTo>
                  <a:lnTo>
                    <a:pt x="3490175" y="3251555"/>
                  </a:lnTo>
                  <a:lnTo>
                    <a:pt x="3444813" y="3251787"/>
                  </a:lnTo>
                  <a:cubicBezTo>
                    <a:pt x="3414162" y="3252250"/>
                    <a:pt x="3385105" y="3251324"/>
                    <a:pt x="3355681" y="3250745"/>
                  </a:cubicBezTo>
                  <a:cubicBezTo>
                    <a:pt x="3296954" y="3250050"/>
                    <a:pt x="3237860" y="3246692"/>
                    <a:pt x="3179011" y="3243795"/>
                  </a:cubicBezTo>
                  <a:cubicBezTo>
                    <a:pt x="3120039" y="3239164"/>
                    <a:pt x="3061067" y="3234878"/>
                    <a:pt x="3002217" y="3227814"/>
                  </a:cubicBezTo>
                  <a:cubicBezTo>
                    <a:pt x="2884397" y="3214496"/>
                    <a:pt x="2766699" y="3196314"/>
                    <a:pt x="2650103" y="3170836"/>
                  </a:cubicBezTo>
                  <a:cubicBezTo>
                    <a:pt x="2533510" y="3145358"/>
                    <a:pt x="2418263" y="3112583"/>
                    <a:pt x="2305836" y="3072514"/>
                  </a:cubicBezTo>
                  <a:cubicBezTo>
                    <a:pt x="2193410" y="3032328"/>
                    <a:pt x="2083926" y="2984383"/>
                    <a:pt x="1978611" y="2929952"/>
                  </a:cubicBezTo>
                  <a:cubicBezTo>
                    <a:pt x="1873663" y="2874711"/>
                    <a:pt x="1772884" y="2812985"/>
                    <a:pt x="1678235" y="2744424"/>
                  </a:cubicBezTo>
                  <a:cubicBezTo>
                    <a:pt x="1488201" y="2608001"/>
                    <a:pt x="1321708" y="2448068"/>
                    <a:pt x="1175688" y="2277018"/>
                  </a:cubicBezTo>
                  <a:cubicBezTo>
                    <a:pt x="1102985" y="2191086"/>
                    <a:pt x="1035309" y="2102377"/>
                    <a:pt x="971310" y="2012044"/>
                  </a:cubicBezTo>
                  <a:cubicBezTo>
                    <a:pt x="907188" y="1921714"/>
                    <a:pt x="847358" y="1829413"/>
                    <a:pt x="790717" y="1735723"/>
                  </a:cubicBezTo>
                  <a:cubicBezTo>
                    <a:pt x="761782" y="1688357"/>
                    <a:pt x="735300" y="1644002"/>
                    <a:pt x="706488" y="1598604"/>
                  </a:cubicBezTo>
                  <a:cubicBezTo>
                    <a:pt x="677922" y="1553555"/>
                    <a:pt x="648866" y="1508505"/>
                    <a:pt x="618951" y="1463802"/>
                  </a:cubicBezTo>
                  <a:lnTo>
                    <a:pt x="436273" y="1195355"/>
                  </a:lnTo>
                  <a:cubicBezTo>
                    <a:pt x="405990" y="1150189"/>
                    <a:pt x="376075" y="1104792"/>
                    <a:pt x="346896" y="1058816"/>
                  </a:cubicBezTo>
                  <a:cubicBezTo>
                    <a:pt x="317716" y="1012838"/>
                    <a:pt x="288782" y="966747"/>
                    <a:pt x="261809" y="919264"/>
                  </a:cubicBezTo>
                  <a:cubicBezTo>
                    <a:pt x="207742" y="824764"/>
                    <a:pt x="158088" y="727485"/>
                    <a:pt x="118487" y="626498"/>
                  </a:cubicBezTo>
                  <a:cubicBezTo>
                    <a:pt x="78151" y="525859"/>
                    <a:pt x="48237" y="421515"/>
                    <a:pt x="28130" y="315781"/>
                  </a:cubicBezTo>
                  <a:cubicBezTo>
                    <a:pt x="18506" y="262914"/>
                    <a:pt x="11425" y="209642"/>
                    <a:pt x="6751" y="15619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6678A47C-892D-47C9-A5D8-F8860B1B05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16467" y="-1"/>
              <a:ext cx="5275533" cy="2980757"/>
            </a:xfrm>
            <a:custGeom>
              <a:avLst/>
              <a:gdLst>
                <a:gd name="connsiteX0" fmla="*/ 0 w 5275533"/>
                <a:gd name="connsiteY0" fmla="*/ 0 h 2980757"/>
                <a:gd name="connsiteX1" fmla="*/ 201166 w 5275533"/>
                <a:gd name="connsiteY1" fmla="*/ 0 h 2980757"/>
                <a:gd name="connsiteX2" fmla="*/ 206734 w 5275533"/>
                <a:gd name="connsiteY2" fmla="*/ 89286 h 2980757"/>
                <a:gd name="connsiteX3" fmla="*/ 232051 w 5275533"/>
                <a:gd name="connsiteY3" fmla="*/ 226897 h 2980757"/>
                <a:gd name="connsiteX4" fmla="*/ 332707 w 5275533"/>
                <a:gd name="connsiteY4" fmla="*/ 487120 h 2980757"/>
                <a:gd name="connsiteX5" fmla="*/ 402959 w 5275533"/>
                <a:gd name="connsiteY5" fmla="*/ 609647 h 2980757"/>
                <a:gd name="connsiteX6" fmla="*/ 483631 w 5275533"/>
                <a:gd name="connsiteY6" fmla="*/ 728236 h 2980757"/>
                <a:gd name="connsiteX7" fmla="*/ 669986 w 5275533"/>
                <a:gd name="connsiteY7" fmla="*/ 957424 h 2980757"/>
                <a:gd name="connsiteX8" fmla="*/ 871667 w 5275533"/>
                <a:gd name="connsiteY8" fmla="*/ 1188348 h 2980757"/>
                <a:gd name="connsiteX9" fmla="*/ 971956 w 5275533"/>
                <a:gd name="connsiteY9" fmla="*/ 1308905 h 2980757"/>
                <a:gd name="connsiteX10" fmla="*/ 1020139 w 5275533"/>
                <a:gd name="connsiteY10" fmla="*/ 1368084 h 2980757"/>
                <a:gd name="connsiteX11" fmla="*/ 1067340 w 5275533"/>
                <a:gd name="connsiteY11" fmla="*/ 1424715 h 2980757"/>
                <a:gd name="connsiteX12" fmla="*/ 1472909 w 5275533"/>
                <a:gd name="connsiteY12" fmla="*/ 1843252 h 2980757"/>
                <a:gd name="connsiteX13" fmla="*/ 1688567 w 5275533"/>
                <a:gd name="connsiteY13" fmla="*/ 2031559 h 2980757"/>
                <a:gd name="connsiteX14" fmla="*/ 1914401 w 5275533"/>
                <a:gd name="connsiteY14" fmla="*/ 2205156 h 2980757"/>
                <a:gd name="connsiteX15" fmla="*/ 2418909 w 5275533"/>
                <a:gd name="connsiteY15" fmla="*/ 2479741 h 2980757"/>
                <a:gd name="connsiteX16" fmla="*/ 2701141 w 5275533"/>
                <a:gd name="connsiteY16" fmla="*/ 2557333 h 2980757"/>
                <a:gd name="connsiteX17" fmla="*/ 2773475 w 5275533"/>
                <a:gd name="connsiteY17" fmla="*/ 2570999 h 2980757"/>
                <a:gd name="connsiteX18" fmla="*/ 2846424 w 5275533"/>
                <a:gd name="connsiteY18" fmla="*/ 2582465 h 2980757"/>
                <a:gd name="connsiteX19" fmla="*/ 2993669 w 5275533"/>
                <a:gd name="connsiteY19" fmla="*/ 2598909 h 2980757"/>
                <a:gd name="connsiteX20" fmla="*/ 3067721 w 5275533"/>
                <a:gd name="connsiteY20" fmla="*/ 2604237 h 2980757"/>
                <a:gd name="connsiteX21" fmla="*/ 3142019 w 5275533"/>
                <a:gd name="connsiteY21" fmla="*/ 2607943 h 2980757"/>
                <a:gd name="connsiteX22" fmla="*/ 3216561 w 5275533"/>
                <a:gd name="connsiteY22" fmla="*/ 2609564 h 2980757"/>
                <a:gd name="connsiteX23" fmla="*/ 3291225 w 5275533"/>
                <a:gd name="connsiteY23" fmla="*/ 2609217 h 2980757"/>
                <a:gd name="connsiteX24" fmla="*/ 3328619 w 5275533"/>
                <a:gd name="connsiteY24" fmla="*/ 2608869 h 2980757"/>
                <a:gd name="connsiteX25" fmla="*/ 3364665 w 5275533"/>
                <a:gd name="connsiteY25" fmla="*/ 2607363 h 2980757"/>
                <a:gd name="connsiteX26" fmla="*/ 3400587 w 5275533"/>
                <a:gd name="connsiteY26" fmla="*/ 2605627 h 2980757"/>
                <a:gd name="connsiteX27" fmla="*/ 3436387 w 5275533"/>
                <a:gd name="connsiteY27" fmla="*/ 2602847 h 2980757"/>
                <a:gd name="connsiteX28" fmla="*/ 3578361 w 5275533"/>
                <a:gd name="connsiteY28" fmla="*/ 2586286 h 2980757"/>
                <a:gd name="connsiteX29" fmla="*/ 4119159 w 5275533"/>
                <a:gd name="connsiteY29" fmla="*/ 2418594 h 2980757"/>
                <a:gd name="connsiteX30" fmla="*/ 4618765 w 5275533"/>
                <a:gd name="connsiteY30" fmla="*/ 2124668 h 2980757"/>
                <a:gd name="connsiteX31" fmla="*/ 4739895 w 5275533"/>
                <a:gd name="connsiteY31" fmla="*/ 2038275 h 2980757"/>
                <a:gd name="connsiteX32" fmla="*/ 4861027 w 5275533"/>
                <a:gd name="connsiteY32" fmla="*/ 1948986 h 2980757"/>
                <a:gd name="connsiteX33" fmla="*/ 5106354 w 5275533"/>
                <a:gd name="connsiteY33" fmla="*/ 1763690 h 2980757"/>
                <a:gd name="connsiteX34" fmla="*/ 5275533 w 5275533"/>
                <a:gd name="connsiteY34" fmla="*/ 1641017 h 2980757"/>
                <a:gd name="connsiteX35" fmla="*/ 5275533 w 5275533"/>
                <a:gd name="connsiteY35" fmla="*/ 2257481 h 2980757"/>
                <a:gd name="connsiteX36" fmla="*/ 5168881 w 5275533"/>
                <a:gd name="connsiteY36" fmla="*/ 2332084 h 2980757"/>
                <a:gd name="connsiteX37" fmla="*/ 5036225 w 5275533"/>
                <a:gd name="connsiteY37" fmla="*/ 2421489 h 2980757"/>
                <a:gd name="connsiteX38" fmla="*/ 4899401 w 5275533"/>
                <a:gd name="connsiteY38" fmla="*/ 2508347 h 2980757"/>
                <a:gd name="connsiteX39" fmla="*/ 4612145 w 5275533"/>
                <a:gd name="connsiteY39" fmla="*/ 2671407 h 2980757"/>
                <a:gd name="connsiteX40" fmla="*/ 4303187 w 5275533"/>
                <a:gd name="connsiteY40" fmla="*/ 2810030 h 2980757"/>
                <a:gd name="connsiteX41" fmla="*/ 3630835 w 5275533"/>
                <a:gd name="connsiteY41" fmla="*/ 2969500 h 2980757"/>
                <a:gd name="connsiteX42" fmla="*/ 3457719 w 5275533"/>
                <a:gd name="connsiteY42" fmla="*/ 2979808 h 2980757"/>
                <a:gd name="connsiteX43" fmla="*/ 3414441 w 5275533"/>
                <a:gd name="connsiteY43" fmla="*/ 2980733 h 2980757"/>
                <a:gd name="connsiteX44" fmla="*/ 3371285 w 5275533"/>
                <a:gd name="connsiteY44" fmla="*/ 2980502 h 2980757"/>
                <a:gd name="connsiteX45" fmla="*/ 3328252 w 5275533"/>
                <a:gd name="connsiteY45" fmla="*/ 2980039 h 2980757"/>
                <a:gd name="connsiteX46" fmla="*/ 3286445 w 5275533"/>
                <a:gd name="connsiteY46" fmla="*/ 2978534 h 2980757"/>
                <a:gd name="connsiteX47" fmla="*/ 2952475 w 5275533"/>
                <a:gd name="connsiteY47" fmla="*/ 2953402 h 2980757"/>
                <a:gd name="connsiteX48" fmla="*/ 2620591 w 5275533"/>
                <a:gd name="connsiteY48" fmla="*/ 2898046 h 2980757"/>
                <a:gd name="connsiteX49" fmla="*/ 2294591 w 5275533"/>
                <a:gd name="connsiteY49" fmla="*/ 2811305 h 2980757"/>
                <a:gd name="connsiteX50" fmla="*/ 1670544 w 5275533"/>
                <a:gd name="connsiteY50" fmla="*/ 2550501 h 2980757"/>
                <a:gd name="connsiteX51" fmla="*/ 1144703 w 5275533"/>
                <a:gd name="connsiteY51" fmla="*/ 2144472 h 2980757"/>
                <a:gd name="connsiteX52" fmla="*/ 931497 w 5275533"/>
                <a:gd name="connsiteY52" fmla="*/ 1900114 h 2980757"/>
                <a:gd name="connsiteX53" fmla="*/ 745265 w 5275533"/>
                <a:gd name="connsiteY53" fmla="*/ 1641395 h 2980757"/>
                <a:gd name="connsiteX54" fmla="*/ 701741 w 5275533"/>
                <a:gd name="connsiteY54" fmla="*/ 1575500 h 2980757"/>
                <a:gd name="connsiteX55" fmla="*/ 660178 w 5275533"/>
                <a:gd name="connsiteY55" fmla="*/ 1511573 h 2980757"/>
                <a:gd name="connsiteX56" fmla="*/ 578158 w 5275533"/>
                <a:gd name="connsiteY56" fmla="*/ 1387656 h 2980757"/>
                <a:gd name="connsiteX57" fmla="*/ 408230 w 5275533"/>
                <a:gd name="connsiteY57" fmla="*/ 1134497 h 2980757"/>
                <a:gd name="connsiteX58" fmla="*/ 242349 w 5275533"/>
                <a:gd name="connsiteY58" fmla="*/ 866860 h 2980757"/>
                <a:gd name="connsiteX59" fmla="*/ 167562 w 5275533"/>
                <a:gd name="connsiteY59" fmla="*/ 724994 h 2980757"/>
                <a:gd name="connsiteX60" fmla="*/ 104054 w 5275533"/>
                <a:gd name="connsiteY60" fmla="*/ 576525 h 2980757"/>
                <a:gd name="connsiteX61" fmla="*/ 55381 w 5275533"/>
                <a:gd name="connsiteY61" fmla="*/ 422499 h 2980757"/>
                <a:gd name="connsiteX62" fmla="*/ 37236 w 5275533"/>
                <a:gd name="connsiteY62" fmla="*/ 343980 h 2980757"/>
                <a:gd name="connsiteX63" fmla="*/ 29267 w 5275533"/>
                <a:gd name="connsiteY63" fmla="*/ 304604 h 2980757"/>
                <a:gd name="connsiteX64" fmla="*/ 22646 w 5275533"/>
                <a:gd name="connsiteY64" fmla="*/ 265113 h 2980757"/>
                <a:gd name="connsiteX65" fmla="*/ 3903 w 5275533"/>
                <a:gd name="connsiteY65" fmla="*/ 106787 h 298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5275533" h="2980757">
                  <a:moveTo>
                    <a:pt x="0" y="0"/>
                  </a:moveTo>
                  <a:lnTo>
                    <a:pt x="201166" y="0"/>
                  </a:lnTo>
                  <a:lnTo>
                    <a:pt x="206734" y="89286"/>
                  </a:lnTo>
                  <a:cubicBezTo>
                    <a:pt x="212220" y="135755"/>
                    <a:pt x="220465" y="181731"/>
                    <a:pt x="232051" y="226897"/>
                  </a:cubicBezTo>
                  <a:cubicBezTo>
                    <a:pt x="254855" y="317344"/>
                    <a:pt x="290287" y="403854"/>
                    <a:pt x="332707" y="487120"/>
                  </a:cubicBezTo>
                  <a:cubicBezTo>
                    <a:pt x="354163" y="528696"/>
                    <a:pt x="377948" y="569461"/>
                    <a:pt x="402959" y="609647"/>
                  </a:cubicBezTo>
                  <a:cubicBezTo>
                    <a:pt x="428337" y="649717"/>
                    <a:pt x="455433" y="689209"/>
                    <a:pt x="483631" y="728236"/>
                  </a:cubicBezTo>
                  <a:cubicBezTo>
                    <a:pt x="540764" y="806061"/>
                    <a:pt x="604271" y="881569"/>
                    <a:pt x="669986" y="957424"/>
                  </a:cubicBezTo>
                  <a:cubicBezTo>
                    <a:pt x="735701" y="1033395"/>
                    <a:pt x="804359" y="1109366"/>
                    <a:pt x="871667" y="1188348"/>
                  </a:cubicBezTo>
                  <a:cubicBezTo>
                    <a:pt x="905383" y="1227723"/>
                    <a:pt x="938731" y="1268025"/>
                    <a:pt x="971956" y="1308905"/>
                  </a:cubicBezTo>
                  <a:lnTo>
                    <a:pt x="1020139" y="1368084"/>
                  </a:lnTo>
                  <a:cubicBezTo>
                    <a:pt x="1035954" y="1386962"/>
                    <a:pt x="1051035" y="1406302"/>
                    <a:pt x="1067340" y="1424715"/>
                  </a:cubicBezTo>
                  <a:cubicBezTo>
                    <a:pt x="1194602" y="1574573"/>
                    <a:pt x="1332652" y="1712503"/>
                    <a:pt x="1472909" y="1843252"/>
                  </a:cubicBezTo>
                  <a:cubicBezTo>
                    <a:pt x="1543406" y="1908337"/>
                    <a:pt x="1615128" y="1971221"/>
                    <a:pt x="1688567" y="2031559"/>
                  </a:cubicBezTo>
                  <a:cubicBezTo>
                    <a:pt x="1762006" y="2091895"/>
                    <a:pt x="1836793" y="2150263"/>
                    <a:pt x="1914401" y="2205156"/>
                  </a:cubicBezTo>
                  <a:cubicBezTo>
                    <a:pt x="2069003" y="2315176"/>
                    <a:pt x="2235742" y="2413498"/>
                    <a:pt x="2418909" y="2479741"/>
                  </a:cubicBezTo>
                  <a:cubicBezTo>
                    <a:pt x="2510249" y="2512863"/>
                    <a:pt x="2604898" y="2538225"/>
                    <a:pt x="2701141" y="2557333"/>
                  </a:cubicBezTo>
                  <a:cubicBezTo>
                    <a:pt x="2725293" y="2561850"/>
                    <a:pt x="2749201" y="2567062"/>
                    <a:pt x="2773475" y="2570999"/>
                  </a:cubicBezTo>
                  <a:lnTo>
                    <a:pt x="2846424" y="2582465"/>
                  </a:lnTo>
                  <a:cubicBezTo>
                    <a:pt x="2895343" y="2588602"/>
                    <a:pt x="2944261" y="2595088"/>
                    <a:pt x="2993669" y="2598909"/>
                  </a:cubicBezTo>
                  <a:cubicBezTo>
                    <a:pt x="3018313" y="2601110"/>
                    <a:pt x="3042956" y="2603195"/>
                    <a:pt x="3067721" y="2604237"/>
                  </a:cubicBezTo>
                  <a:cubicBezTo>
                    <a:pt x="3092487" y="2605394"/>
                    <a:pt x="3117130" y="2607247"/>
                    <a:pt x="3142019" y="2607943"/>
                  </a:cubicBezTo>
                  <a:lnTo>
                    <a:pt x="3216561" y="2609564"/>
                  </a:lnTo>
                  <a:cubicBezTo>
                    <a:pt x="3241326" y="2610142"/>
                    <a:pt x="3266337" y="2609333"/>
                    <a:pt x="3291225" y="2609217"/>
                  </a:cubicBezTo>
                  <a:lnTo>
                    <a:pt x="3328619" y="2608869"/>
                  </a:lnTo>
                  <a:cubicBezTo>
                    <a:pt x="3340757" y="2608522"/>
                    <a:pt x="3352649" y="2607827"/>
                    <a:pt x="3364665" y="2607363"/>
                  </a:cubicBezTo>
                  <a:cubicBezTo>
                    <a:pt x="3376679" y="2606784"/>
                    <a:pt x="3388695" y="2606438"/>
                    <a:pt x="3400587" y="2605627"/>
                  </a:cubicBezTo>
                  <a:lnTo>
                    <a:pt x="3436387" y="2602847"/>
                  </a:lnTo>
                  <a:cubicBezTo>
                    <a:pt x="3484079" y="2599257"/>
                    <a:pt x="3531404" y="2593235"/>
                    <a:pt x="3578361" y="2586286"/>
                  </a:cubicBezTo>
                  <a:cubicBezTo>
                    <a:pt x="3766310" y="2556871"/>
                    <a:pt x="3947025" y="2499314"/>
                    <a:pt x="4119159" y="2418594"/>
                  </a:cubicBezTo>
                  <a:cubicBezTo>
                    <a:pt x="4291907" y="2338801"/>
                    <a:pt x="4456317" y="2236657"/>
                    <a:pt x="4618765" y="2124668"/>
                  </a:cubicBezTo>
                  <a:cubicBezTo>
                    <a:pt x="4659346" y="2096759"/>
                    <a:pt x="4699682" y="2067575"/>
                    <a:pt x="4739895" y="2038275"/>
                  </a:cubicBezTo>
                  <a:cubicBezTo>
                    <a:pt x="4780355" y="2008976"/>
                    <a:pt x="4820691" y="1979212"/>
                    <a:pt x="4861027" y="1948986"/>
                  </a:cubicBezTo>
                  <a:lnTo>
                    <a:pt x="5106354" y="1763690"/>
                  </a:lnTo>
                  <a:lnTo>
                    <a:pt x="5275533" y="1641017"/>
                  </a:lnTo>
                  <a:lnTo>
                    <a:pt x="5275533" y="2257481"/>
                  </a:lnTo>
                  <a:lnTo>
                    <a:pt x="5168881" y="2332084"/>
                  </a:lnTo>
                  <a:cubicBezTo>
                    <a:pt x="5125235" y="2362079"/>
                    <a:pt x="5081099" y="2391958"/>
                    <a:pt x="5036225" y="2421489"/>
                  </a:cubicBezTo>
                  <a:cubicBezTo>
                    <a:pt x="4991231" y="2450790"/>
                    <a:pt x="4945867" y="2479857"/>
                    <a:pt x="4899401" y="2508347"/>
                  </a:cubicBezTo>
                  <a:cubicBezTo>
                    <a:pt x="4806959" y="2565440"/>
                    <a:pt x="4711574" y="2620798"/>
                    <a:pt x="4612145" y="2671407"/>
                  </a:cubicBezTo>
                  <a:cubicBezTo>
                    <a:pt x="4512836" y="2722247"/>
                    <a:pt x="4410095" y="2769496"/>
                    <a:pt x="4303187" y="2810030"/>
                  </a:cubicBezTo>
                  <a:cubicBezTo>
                    <a:pt x="4090349" y="2892256"/>
                    <a:pt x="3861694" y="2947728"/>
                    <a:pt x="3630835" y="2969500"/>
                  </a:cubicBezTo>
                  <a:cubicBezTo>
                    <a:pt x="3573089" y="2974712"/>
                    <a:pt x="3515343" y="2978649"/>
                    <a:pt x="3457719" y="2979808"/>
                  </a:cubicBezTo>
                  <a:lnTo>
                    <a:pt x="3414441" y="2980733"/>
                  </a:lnTo>
                  <a:cubicBezTo>
                    <a:pt x="3400097" y="2980850"/>
                    <a:pt x="3385630" y="2980502"/>
                    <a:pt x="3371285" y="2980502"/>
                  </a:cubicBezTo>
                  <a:lnTo>
                    <a:pt x="3328252" y="2980039"/>
                  </a:lnTo>
                  <a:lnTo>
                    <a:pt x="3286445" y="2978534"/>
                  </a:lnTo>
                  <a:cubicBezTo>
                    <a:pt x="3175121" y="2975174"/>
                    <a:pt x="3063553" y="2966837"/>
                    <a:pt x="2952475" y="2953402"/>
                  </a:cubicBezTo>
                  <a:cubicBezTo>
                    <a:pt x="2841275" y="2940664"/>
                    <a:pt x="2730319" y="2922365"/>
                    <a:pt x="2620591" y="2898046"/>
                  </a:cubicBezTo>
                  <a:cubicBezTo>
                    <a:pt x="2510984" y="2873494"/>
                    <a:pt x="2402235" y="2844426"/>
                    <a:pt x="2294591" y="2811305"/>
                  </a:cubicBezTo>
                  <a:cubicBezTo>
                    <a:pt x="2079669" y="2744483"/>
                    <a:pt x="1867198" y="2661331"/>
                    <a:pt x="1670544" y="2550501"/>
                  </a:cubicBezTo>
                  <a:cubicBezTo>
                    <a:pt x="1473767" y="2439903"/>
                    <a:pt x="1298079" y="2299657"/>
                    <a:pt x="1144703" y="2144472"/>
                  </a:cubicBezTo>
                  <a:cubicBezTo>
                    <a:pt x="1067586" y="2066996"/>
                    <a:pt x="997458" y="1984539"/>
                    <a:pt x="931497" y="1900114"/>
                  </a:cubicBezTo>
                  <a:cubicBezTo>
                    <a:pt x="865906" y="1815342"/>
                    <a:pt x="803500" y="1729295"/>
                    <a:pt x="745265" y="1641395"/>
                  </a:cubicBezTo>
                  <a:cubicBezTo>
                    <a:pt x="730307" y="1619623"/>
                    <a:pt x="716207" y="1597503"/>
                    <a:pt x="701741" y="1575500"/>
                  </a:cubicBezTo>
                  <a:lnTo>
                    <a:pt x="660178" y="1511573"/>
                  </a:lnTo>
                  <a:cubicBezTo>
                    <a:pt x="633574" y="1470229"/>
                    <a:pt x="605989" y="1429232"/>
                    <a:pt x="578158" y="1387656"/>
                  </a:cubicBezTo>
                  <a:lnTo>
                    <a:pt x="408230" y="1134497"/>
                  </a:lnTo>
                  <a:cubicBezTo>
                    <a:pt x="351220" y="1048219"/>
                    <a:pt x="294945" y="959392"/>
                    <a:pt x="242349" y="866860"/>
                  </a:cubicBezTo>
                  <a:cubicBezTo>
                    <a:pt x="216112" y="820536"/>
                    <a:pt x="190734" y="773402"/>
                    <a:pt x="167562" y="724994"/>
                  </a:cubicBezTo>
                  <a:cubicBezTo>
                    <a:pt x="144513" y="676469"/>
                    <a:pt x="123057" y="627019"/>
                    <a:pt x="104054" y="576525"/>
                  </a:cubicBezTo>
                  <a:cubicBezTo>
                    <a:pt x="85418" y="525917"/>
                    <a:pt x="68867" y="474613"/>
                    <a:pt x="55381" y="422499"/>
                  </a:cubicBezTo>
                  <a:cubicBezTo>
                    <a:pt x="49006" y="396442"/>
                    <a:pt x="42508" y="370269"/>
                    <a:pt x="37236" y="343980"/>
                  </a:cubicBezTo>
                  <a:lnTo>
                    <a:pt x="29267" y="304604"/>
                  </a:lnTo>
                  <a:lnTo>
                    <a:pt x="22646" y="265113"/>
                  </a:lnTo>
                  <a:cubicBezTo>
                    <a:pt x="14003" y="212420"/>
                    <a:pt x="7872" y="159582"/>
                    <a:pt x="3903" y="10678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9E8FDFA-59ED-4D6F-BA20-10CDF843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613805 w 5270786"/>
                <a:gd name="connsiteY1" fmla="*/ 0 h 2927775"/>
                <a:gd name="connsiteX2" fmla="*/ 618487 w 5270786"/>
                <a:gd name="connsiteY2" fmla="*/ 85404 h 2927775"/>
                <a:gd name="connsiteX3" fmla="*/ 1054084 w 5270786"/>
                <a:gd name="connsiteY3" fmla="*/ 895200 h 2927775"/>
                <a:gd name="connsiteX4" fmla="*/ 1276976 w 5270786"/>
                <a:gd name="connsiteY4" fmla="*/ 1191325 h 2927775"/>
                <a:gd name="connsiteX5" fmla="*/ 3368450 w 5270786"/>
                <a:gd name="connsiteY5" fmla="*/ 2348843 h 2927775"/>
                <a:gd name="connsiteX6" fmla="*/ 4956151 w 5270786"/>
                <a:gd name="connsiteY6" fmla="*/ 1636730 h 2927775"/>
                <a:gd name="connsiteX7" fmla="*/ 5149372 w 5270786"/>
                <a:gd name="connsiteY7" fmla="*/ 1495325 h 2927775"/>
                <a:gd name="connsiteX8" fmla="*/ 5270786 w 5270786"/>
                <a:gd name="connsiteY8" fmla="*/ 1406110 h 2927775"/>
                <a:gd name="connsiteX9" fmla="*/ 5270786 w 5270786"/>
                <a:gd name="connsiteY9" fmla="*/ 2138641 h 2927775"/>
                <a:gd name="connsiteX10" fmla="*/ 5112925 w 5270786"/>
                <a:gd name="connsiteY10" fmla="*/ 2253730 h 2927775"/>
                <a:gd name="connsiteX11" fmla="*/ 3368327 w 5270786"/>
                <a:gd name="connsiteY11" fmla="*/ 2927775 h 2927775"/>
                <a:gd name="connsiteX12" fmla="*/ 769646 w 5270786"/>
                <a:gd name="connsiteY12" fmla="*/ 1516288 h 2927775"/>
                <a:gd name="connsiteX13" fmla="*/ 3149 w 5270786"/>
                <a:gd name="connsiteY13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613805" y="0"/>
                  </a:lnTo>
                  <a:lnTo>
                    <a:pt x="618487" y="85404"/>
                  </a:lnTo>
                  <a:cubicBezTo>
                    <a:pt x="650052" y="360109"/>
                    <a:pt x="792650" y="556543"/>
                    <a:pt x="1054084" y="895200"/>
                  </a:cubicBezTo>
                  <a:cubicBezTo>
                    <a:pt x="1126174" y="988542"/>
                    <a:pt x="1200716" y="1085128"/>
                    <a:pt x="1276976" y="1191325"/>
                  </a:cubicBezTo>
                  <a:cubicBezTo>
                    <a:pt x="1859704" y="2002688"/>
                    <a:pt x="2485223" y="2348843"/>
                    <a:pt x="3368450" y="2348843"/>
                  </a:cubicBezTo>
                  <a:cubicBezTo>
                    <a:pt x="3948114" y="2348843"/>
                    <a:pt x="4373422" y="2066846"/>
                    <a:pt x="4956151" y="1636730"/>
                  </a:cubicBezTo>
                  <a:cubicBezTo>
                    <a:pt x="5021253" y="1588668"/>
                    <a:pt x="5086356" y="1541186"/>
                    <a:pt x="5149372" y="1495325"/>
                  </a:cubicBezTo>
                  <a:lnTo>
                    <a:pt x="5270786" y="1406110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E958D9A5-8003-4D92-8C05-787C630F75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921214" y="-1"/>
              <a:ext cx="5270786" cy="2927775"/>
            </a:xfrm>
            <a:custGeom>
              <a:avLst/>
              <a:gdLst>
                <a:gd name="connsiteX0" fmla="*/ 0 w 5270786"/>
                <a:gd name="connsiteY0" fmla="*/ 0 h 2927775"/>
                <a:gd name="connsiteX1" fmla="*/ 736294 w 5270786"/>
                <a:gd name="connsiteY1" fmla="*/ 0 h 2927775"/>
                <a:gd name="connsiteX2" fmla="*/ 740298 w 5270786"/>
                <a:gd name="connsiteY2" fmla="*/ 72745 h 2927775"/>
                <a:gd name="connsiteX3" fmla="*/ 1153024 w 5270786"/>
                <a:gd name="connsiteY3" fmla="*/ 826989 h 2927775"/>
                <a:gd name="connsiteX4" fmla="*/ 1378368 w 5270786"/>
                <a:gd name="connsiteY4" fmla="*/ 1126356 h 2927775"/>
                <a:gd name="connsiteX5" fmla="*/ 2238056 w 5270786"/>
                <a:gd name="connsiteY5" fmla="*/ 1955322 h 2927775"/>
                <a:gd name="connsiteX6" fmla="*/ 3368327 w 5270786"/>
                <a:gd name="connsiteY6" fmla="*/ 2233033 h 2927775"/>
                <a:gd name="connsiteX7" fmla="*/ 4095360 w 5270786"/>
                <a:gd name="connsiteY7" fmla="*/ 2056192 h 2927775"/>
                <a:gd name="connsiteX8" fmla="*/ 4880506 w 5270786"/>
                <a:gd name="connsiteY8" fmla="*/ 1545587 h 2927775"/>
                <a:gd name="connsiteX9" fmla="*/ 5074340 w 5270786"/>
                <a:gd name="connsiteY9" fmla="*/ 1403721 h 2927775"/>
                <a:gd name="connsiteX10" fmla="*/ 5270786 w 5270786"/>
                <a:gd name="connsiteY10" fmla="*/ 1259367 h 2927775"/>
                <a:gd name="connsiteX11" fmla="*/ 5270786 w 5270786"/>
                <a:gd name="connsiteY11" fmla="*/ 2138641 h 2927775"/>
                <a:gd name="connsiteX12" fmla="*/ 5112925 w 5270786"/>
                <a:gd name="connsiteY12" fmla="*/ 2253730 h 2927775"/>
                <a:gd name="connsiteX13" fmla="*/ 3368327 w 5270786"/>
                <a:gd name="connsiteY13" fmla="*/ 2927775 h 2927775"/>
                <a:gd name="connsiteX14" fmla="*/ 769646 w 5270786"/>
                <a:gd name="connsiteY14" fmla="*/ 1516288 h 2927775"/>
                <a:gd name="connsiteX15" fmla="*/ 3149 w 5270786"/>
                <a:gd name="connsiteY15" fmla="*/ 85252 h 2927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270786" h="2927775">
                  <a:moveTo>
                    <a:pt x="0" y="0"/>
                  </a:moveTo>
                  <a:lnTo>
                    <a:pt x="736294" y="0"/>
                  </a:lnTo>
                  <a:lnTo>
                    <a:pt x="740298" y="72745"/>
                  </a:lnTo>
                  <a:cubicBezTo>
                    <a:pt x="768839" y="319371"/>
                    <a:pt x="898885" y="497858"/>
                    <a:pt x="1153024" y="826989"/>
                  </a:cubicBezTo>
                  <a:cubicBezTo>
                    <a:pt x="1225727" y="921142"/>
                    <a:pt x="1300882" y="1018537"/>
                    <a:pt x="1378368" y="1126356"/>
                  </a:cubicBezTo>
                  <a:cubicBezTo>
                    <a:pt x="1652384" y="1507833"/>
                    <a:pt x="1933512" y="1779060"/>
                    <a:pt x="2238056" y="1955322"/>
                  </a:cubicBezTo>
                  <a:cubicBezTo>
                    <a:pt x="2560868" y="2142238"/>
                    <a:pt x="2930637" y="2233033"/>
                    <a:pt x="3368327" y="2233033"/>
                  </a:cubicBezTo>
                  <a:cubicBezTo>
                    <a:pt x="3616720" y="2233033"/>
                    <a:pt x="3847703" y="2176866"/>
                    <a:pt x="4095360" y="2056192"/>
                  </a:cubicBezTo>
                  <a:cubicBezTo>
                    <a:pt x="4349636" y="1932276"/>
                    <a:pt x="4601340" y="1751613"/>
                    <a:pt x="4880506" y="1545587"/>
                  </a:cubicBezTo>
                  <a:cubicBezTo>
                    <a:pt x="4945974" y="1497295"/>
                    <a:pt x="5011199" y="1449697"/>
                    <a:pt x="5074340" y="1403721"/>
                  </a:cubicBezTo>
                  <a:lnTo>
                    <a:pt x="5270786" y="1259367"/>
                  </a:lnTo>
                  <a:lnTo>
                    <a:pt x="5270786" y="2138641"/>
                  </a:lnTo>
                  <a:lnTo>
                    <a:pt x="5112925" y="2253730"/>
                  </a:lnTo>
                  <a:cubicBezTo>
                    <a:pt x="4598179" y="2621786"/>
                    <a:pt x="4074961" y="2927775"/>
                    <a:pt x="3368327" y="2927775"/>
                  </a:cubicBezTo>
                  <a:cubicBezTo>
                    <a:pt x="2170746" y="2927775"/>
                    <a:pt x="1393203" y="2384512"/>
                    <a:pt x="769646" y="1516288"/>
                  </a:cubicBezTo>
                  <a:cubicBezTo>
                    <a:pt x="418850" y="1027932"/>
                    <a:pt x="48120" y="683401"/>
                    <a:pt x="3149" y="85252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A1259D8-0C3A-4069-A22F-537BBBB61A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60995" y="62352"/>
            <a:ext cx="6028697" cy="6795648"/>
            <a:chOff x="6160995" y="62352"/>
            <a:chExt cx="6028697" cy="6795648"/>
          </a:xfrm>
        </p:grpSpPr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90700B4-CEB5-450F-9EA7-95E355B503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82080" y="81632"/>
              <a:ext cx="6007612" cy="6776368"/>
            </a:xfrm>
            <a:custGeom>
              <a:avLst/>
              <a:gdLst>
                <a:gd name="connsiteX0" fmla="*/ 4493599 w 6007612"/>
                <a:gd name="connsiteY0" fmla="*/ 0 h 6797829"/>
                <a:gd name="connsiteX1" fmla="*/ 5981837 w 6007612"/>
                <a:gd name="connsiteY1" fmla="*/ 314220 h 6797829"/>
                <a:gd name="connsiteX2" fmla="*/ 6007612 w 6007612"/>
                <a:gd name="connsiteY2" fmla="*/ 327088 h 6797829"/>
                <a:gd name="connsiteX3" fmla="*/ 6007612 w 6007612"/>
                <a:gd name="connsiteY3" fmla="*/ 1316637 h 6797829"/>
                <a:gd name="connsiteX4" fmla="*/ 5852405 w 6007612"/>
                <a:gd name="connsiteY4" fmla="*/ 1209899 h 6797829"/>
                <a:gd name="connsiteX5" fmla="*/ 5622498 w 6007612"/>
                <a:gd name="connsiteY5" fmla="*/ 1086619 h 6797829"/>
                <a:gd name="connsiteX6" fmla="*/ 4493032 w 6007612"/>
                <a:gd name="connsiteY6" fmla="*/ 851533 h 6797829"/>
                <a:gd name="connsiteX7" fmla="*/ 3155579 w 6007612"/>
                <a:gd name="connsiteY7" fmla="*/ 1108326 h 6797829"/>
                <a:gd name="connsiteX8" fmla="*/ 1963832 w 6007612"/>
                <a:gd name="connsiteY8" fmla="*/ 1817700 h 6797829"/>
                <a:gd name="connsiteX9" fmla="*/ 1144646 w 6007612"/>
                <a:gd name="connsiteY9" fmla="*/ 2832814 h 6797829"/>
                <a:gd name="connsiteX10" fmla="*/ 851249 w 6007612"/>
                <a:gd name="connsiteY10" fmla="*/ 3998599 h 6797829"/>
                <a:gd name="connsiteX11" fmla="*/ 1336319 w 6007612"/>
                <a:gd name="connsiteY11" fmla="*/ 5057837 h 6797829"/>
                <a:gd name="connsiteX12" fmla="*/ 1597084 w 6007612"/>
                <a:gd name="connsiteY12" fmla="*/ 5424583 h 6797829"/>
                <a:gd name="connsiteX13" fmla="*/ 2591910 w 6007612"/>
                <a:gd name="connsiteY13" fmla="*/ 6440122 h 6797829"/>
                <a:gd name="connsiteX14" fmla="*/ 3899854 w 6007612"/>
                <a:gd name="connsiteY14" fmla="*/ 6780621 h 6797829"/>
                <a:gd name="connsiteX15" fmla="*/ 4741172 w 6007612"/>
                <a:gd name="connsiteY15" fmla="*/ 6563979 h 6797829"/>
                <a:gd name="connsiteX16" fmla="*/ 5649171 w 6007612"/>
                <a:gd name="connsiteY16" fmla="*/ 5938452 h 6797829"/>
                <a:gd name="connsiteX17" fmla="*/ 5873475 w 6007612"/>
                <a:gd name="connsiteY17" fmla="*/ 5764656 h 6797829"/>
                <a:gd name="connsiteX18" fmla="*/ 6007612 w 6007612"/>
                <a:gd name="connsiteY18" fmla="*/ 5660343 h 6797829"/>
                <a:gd name="connsiteX19" fmla="*/ 6007612 w 6007612"/>
                <a:gd name="connsiteY19" fmla="*/ 6737454 h 6797829"/>
                <a:gd name="connsiteX20" fmla="*/ 5929386 w 6007612"/>
                <a:gd name="connsiteY20" fmla="*/ 6797829 h 6797829"/>
                <a:gd name="connsiteX21" fmla="*/ 1656512 w 6007612"/>
                <a:gd name="connsiteY21" fmla="*/ 6797829 h 6797829"/>
                <a:gd name="connsiteX22" fmla="*/ 1630254 w 6007612"/>
                <a:gd name="connsiteY22" fmla="*/ 6775222 h 6797829"/>
                <a:gd name="connsiteX23" fmla="*/ 892250 w 6007612"/>
                <a:gd name="connsiteY23" fmla="*/ 5902700 h 6797829"/>
                <a:gd name="connsiteX24" fmla="*/ 0 w 6007612"/>
                <a:gd name="connsiteY24" fmla="*/ 3998599 h 6797829"/>
                <a:gd name="connsiteX25" fmla="*/ 4493032 w 6007612"/>
                <a:gd name="connsiteY25" fmla="*/ 285 h 67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007612" h="6797829">
                  <a:moveTo>
                    <a:pt x="4493599" y="0"/>
                  </a:moveTo>
                  <a:cubicBezTo>
                    <a:pt x="5048011" y="0"/>
                    <a:pt x="5546284" y="111886"/>
                    <a:pt x="5981837" y="314220"/>
                  </a:cubicBezTo>
                  <a:lnTo>
                    <a:pt x="6007612" y="327088"/>
                  </a:lnTo>
                  <a:lnTo>
                    <a:pt x="6007612" y="1316637"/>
                  </a:lnTo>
                  <a:lnTo>
                    <a:pt x="5852405" y="1209899"/>
                  </a:lnTo>
                  <a:cubicBezTo>
                    <a:pt x="5778266" y="1164709"/>
                    <a:pt x="5701526" y="1123535"/>
                    <a:pt x="5622498" y="1086619"/>
                  </a:cubicBezTo>
                  <a:cubicBezTo>
                    <a:pt x="5286822" y="930699"/>
                    <a:pt x="4906882" y="851533"/>
                    <a:pt x="4493032" y="851533"/>
                  </a:cubicBezTo>
                  <a:cubicBezTo>
                    <a:pt x="4056201" y="851533"/>
                    <a:pt x="3593263" y="940631"/>
                    <a:pt x="3155579" y="1108326"/>
                  </a:cubicBezTo>
                  <a:cubicBezTo>
                    <a:pt x="2721215" y="1275979"/>
                    <a:pt x="2318305" y="1515819"/>
                    <a:pt x="1963832" y="1817700"/>
                  </a:cubicBezTo>
                  <a:cubicBezTo>
                    <a:pt x="1617657" y="2114360"/>
                    <a:pt x="1334332" y="2465358"/>
                    <a:pt x="1144646" y="2832814"/>
                  </a:cubicBezTo>
                  <a:cubicBezTo>
                    <a:pt x="950561" y="3210060"/>
                    <a:pt x="851249" y="3602202"/>
                    <a:pt x="851249" y="3998599"/>
                  </a:cubicBezTo>
                  <a:cubicBezTo>
                    <a:pt x="851249" y="4377547"/>
                    <a:pt x="999792" y="4597311"/>
                    <a:pt x="1336319" y="5057837"/>
                  </a:cubicBezTo>
                  <a:cubicBezTo>
                    <a:pt x="1420450" y="5173181"/>
                    <a:pt x="1507419" y="5292497"/>
                    <a:pt x="1597084" y="5424583"/>
                  </a:cubicBezTo>
                  <a:cubicBezTo>
                    <a:pt x="1914175" y="5891917"/>
                    <a:pt x="2239493" y="6224189"/>
                    <a:pt x="2591910" y="6440122"/>
                  </a:cubicBezTo>
                  <a:cubicBezTo>
                    <a:pt x="2965467" y="6669393"/>
                    <a:pt x="3393219" y="6780621"/>
                    <a:pt x="3899854" y="6780621"/>
                  </a:cubicBezTo>
                  <a:cubicBezTo>
                    <a:pt x="4187861" y="6780621"/>
                    <a:pt x="4454583" y="6711812"/>
                    <a:pt x="4741172" y="6563979"/>
                  </a:cubicBezTo>
                  <a:cubicBezTo>
                    <a:pt x="5034852" y="6412173"/>
                    <a:pt x="5326263" y="6190848"/>
                    <a:pt x="5649171" y="5938452"/>
                  </a:cubicBezTo>
                  <a:cubicBezTo>
                    <a:pt x="5724931" y="5879291"/>
                    <a:pt x="5800409" y="5821406"/>
                    <a:pt x="5873475" y="5764656"/>
                  </a:cubicBezTo>
                  <a:lnTo>
                    <a:pt x="6007612" y="5660343"/>
                  </a:lnTo>
                  <a:lnTo>
                    <a:pt x="6007612" y="6737454"/>
                  </a:lnTo>
                  <a:lnTo>
                    <a:pt x="5929386" y="6797829"/>
                  </a:lnTo>
                  <a:lnTo>
                    <a:pt x="1656512" y="6797829"/>
                  </a:lnTo>
                  <a:lnTo>
                    <a:pt x="1630254" y="6775222"/>
                  </a:lnTo>
                  <a:cubicBezTo>
                    <a:pt x="1360562" y="6528765"/>
                    <a:pt x="1117699" y="6235219"/>
                    <a:pt x="892250" y="5902700"/>
                  </a:cubicBezTo>
                  <a:cubicBezTo>
                    <a:pt x="459249" y="5264548"/>
                    <a:pt x="0" y="4826722"/>
                    <a:pt x="0" y="3998599"/>
                  </a:cubicBezTo>
                  <a:cubicBezTo>
                    <a:pt x="0" y="1790460"/>
                    <a:pt x="2262336" y="285"/>
                    <a:pt x="4493032" y="2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0582300F-F646-4FC3-94FC-0582F4B5E0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60995" y="62352"/>
              <a:ext cx="6028697" cy="6795648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FBB8E8B8-1900-4326-8858-F375F5D8A0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63721" y="81632"/>
              <a:ext cx="6025971" cy="6776368"/>
            </a:xfrm>
            <a:custGeom>
              <a:avLst/>
              <a:gdLst>
                <a:gd name="connsiteX0" fmla="*/ 6025971 w 6025971"/>
                <a:gd name="connsiteY0" fmla="*/ 5825635 h 6797829"/>
                <a:gd name="connsiteX1" fmla="*/ 6025971 w 6025971"/>
                <a:gd name="connsiteY1" fmla="*/ 6723285 h 6797829"/>
                <a:gd name="connsiteX2" fmla="*/ 5929386 w 6025971"/>
                <a:gd name="connsiteY2" fmla="*/ 6797829 h 6797829"/>
                <a:gd name="connsiteX3" fmla="*/ 4560411 w 6025971"/>
                <a:gd name="connsiteY3" fmla="*/ 6797829 h 6797829"/>
                <a:gd name="connsiteX4" fmla="*/ 4597731 w 6025971"/>
                <a:gd name="connsiteY4" fmla="*/ 6785305 h 6797829"/>
                <a:gd name="connsiteX5" fmla="*/ 5736707 w 6025971"/>
                <a:gd name="connsiteY5" fmla="*/ 6050108 h 6797829"/>
                <a:gd name="connsiteX6" fmla="*/ 5960301 w 6025971"/>
                <a:gd name="connsiteY6" fmla="*/ 5876738 h 6797829"/>
                <a:gd name="connsiteX7" fmla="*/ 4493599 w 6025971"/>
                <a:gd name="connsiteY7" fmla="*/ 0 h 6797829"/>
                <a:gd name="connsiteX8" fmla="*/ 5981837 w 6025971"/>
                <a:gd name="connsiteY8" fmla="*/ 314220 h 6797829"/>
                <a:gd name="connsiteX9" fmla="*/ 6025971 w 6025971"/>
                <a:gd name="connsiteY9" fmla="*/ 336254 h 6797829"/>
                <a:gd name="connsiteX10" fmla="*/ 6025971 w 6025971"/>
                <a:gd name="connsiteY10" fmla="*/ 1157325 h 6797829"/>
                <a:gd name="connsiteX11" fmla="*/ 5925889 w 6025971"/>
                <a:gd name="connsiteY11" fmla="*/ 1088522 h 6797829"/>
                <a:gd name="connsiteX12" fmla="*/ 5682227 w 6025971"/>
                <a:gd name="connsiteY12" fmla="*/ 957939 h 6797829"/>
                <a:gd name="connsiteX13" fmla="*/ 4493032 w 6025971"/>
                <a:gd name="connsiteY13" fmla="*/ 709658 h 6797829"/>
                <a:gd name="connsiteX14" fmla="*/ 3104646 w 6025971"/>
                <a:gd name="connsiteY14" fmla="*/ 976666 h 6797829"/>
                <a:gd name="connsiteX15" fmla="*/ 1871612 w 6025971"/>
                <a:gd name="connsiteY15" fmla="*/ 1710017 h 6797829"/>
                <a:gd name="connsiteX16" fmla="*/ 1018661 w 6025971"/>
                <a:gd name="connsiteY16" fmla="*/ 2767694 h 6797829"/>
                <a:gd name="connsiteX17" fmla="*/ 709374 w 6025971"/>
                <a:gd name="connsiteY17" fmla="*/ 3998599 h 6797829"/>
                <a:gd name="connsiteX18" fmla="*/ 1221258 w 6025971"/>
                <a:gd name="connsiteY18" fmla="*/ 5141684 h 6797829"/>
                <a:gd name="connsiteX19" fmla="*/ 1479187 w 6025971"/>
                <a:gd name="connsiteY19" fmla="*/ 5504459 h 6797829"/>
                <a:gd name="connsiteX20" fmla="*/ 3021272 w 6025971"/>
                <a:gd name="connsiteY20" fmla="*/ 6793670 h 6797829"/>
                <a:gd name="connsiteX21" fmla="*/ 3035805 w 6025971"/>
                <a:gd name="connsiteY21" fmla="*/ 6797829 h 6797829"/>
                <a:gd name="connsiteX22" fmla="*/ 1656512 w 6025971"/>
                <a:gd name="connsiteY22" fmla="*/ 6797829 h 6797829"/>
                <a:gd name="connsiteX23" fmla="*/ 1630254 w 6025971"/>
                <a:gd name="connsiteY23" fmla="*/ 6775222 h 6797829"/>
                <a:gd name="connsiteX24" fmla="*/ 892250 w 6025971"/>
                <a:gd name="connsiteY24" fmla="*/ 5902700 h 6797829"/>
                <a:gd name="connsiteX25" fmla="*/ 0 w 6025971"/>
                <a:gd name="connsiteY25" fmla="*/ 3998599 h 6797829"/>
                <a:gd name="connsiteX26" fmla="*/ 4493032 w 6025971"/>
                <a:gd name="connsiteY26" fmla="*/ 285 h 679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6025971" h="6797829">
                  <a:moveTo>
                    <a:pt x="6025971" y="5825635"/>
                  </a:moveTo>
                  <a:lnTo>
                    <a:pt x="6025971" y="6723285"/>
                  </a:lnTo>
                  <a:lnTo>
                    <a:pt x="5929386" y="6797829"/>
                  </a:lnTo>
                  <a:lnTo>
                    <a:pt x="4560411" y="6797829"/>
                  </a:lnTo>
                  <a:lnTo>
                    <a:pt x="4597731" y="6785305"/>
                  </a:lnTo>
                  <a:cubicBezTo>
                    <a:pt x="4964953" y="6637825"/>
                    <a:pt x="5315251" y="6379435"/>
                    <a:pt x="5736707" y="6050108"/>
                  </a:cubicBezTo>
                  <a:cubicBezTo>
                    <a:pt x="5812043" y="5991230"/>
                    <a:pt x="5887377" y="5933488"/>
                    <a:pt x="5960301" y="5876738"/>
                  </a:cubicBezTo>
                  <a:close/>
                  <a:moveTo>
                    <a:pt x="4493599" y="0"/>
                  </a:moveTo>
                  <a:cubicBezTo>
                    <a:pt x="5048011" y="0"/>
                    <a:pt x="5546284" y="111886"/>
                    <a:pt x="5981837" y="314220"/>
                  </a:cubicBezTo>
                  <a:lnTo>
                    <a:pt x="6025971" y="336254"/>
                  </a:lnTo>
                  <a:lnTo>
                    <a:pt x="6025971" y="1157325"/>
                  </a:lnTo>
                  <a:lnTo>
                    <a:pt x="5925889" y="1088522"/>
                  </a:lnTo>
                  <a:cubicBezTo>
                    <a:pt x="5847314" y="1040649"/>
                    <a:pt x="5765982" y="997036"/>
                    <a:pt x="5682227" y="957939"/>
                  </a:cubicBezTo>
                  <a:cubicBezTo>
                    <a:pt x="5327823" y="793222"/>
                    <a:pt x="4927595" y="709658"/>
                    <a:pt x="4493032" y="709658"/>
                  </a:cubicBezTo>
                  <a:cubicBezTo>
                    <a:pt x="4031940" y="709658"/>
                    <a:pt x="3564888" y="799465"/>
                    <a:pt x="3104646" y="976666"/>
                  </a:cubicBezTo>
                  <a:cubicBezTo>
                    <a:pt x="2655243" y="1149867"/>
                    <a:pt x="2238358" y="1397822"/>
                    <a:pt x="1871612" y="1710017"/>
                  </a:cubicBezTo>
                  <a:cubicBezTo>
                    <a:pt x="1506427" y="2022852"/>
                    <a:pt x="1219414" y="2378815"/>
                    <a:pt x="1018661" y="2767694"/>
                  </a:cubicBezTo>
                  <a:cubicBezTo>
                    <a:pt x="813368" y="3165227"/>
                    <a:pt x="709374" y="3579358"/>
                    <a:pt x="709374" y="3998599"/>
                  </a:cubicBezTo>
                  <a:cubicBezTo>
                    <a:pt x="709374" y="4421103"/>
                    <a:pt x="875510" y="4667680"/>
                    <a:pt x="1221258" y="5141684"/>
                  </a:cubicBezTo>
                  <a:cubicBezTo>
                    <a:pt x="1304681" y="5256035"/>
                    <a:pt x="1390941" y="5374217"/>
                    <a:pt x="1479187" y="5504459"/>
                  </a:cubicBezTo>
                  <a:cubicBezTo>
                    <a:pt x="1942790" y="6187719"/>
                    <a:pt x="2430063" y="6601673"/>
                    <a:pt x="3021272" y="6793670"/>
                  </a:cubicBezTo>
                  <a:lnTo>
                    <a:pt x="3035805" y="6797829"/>
                  </a:lnTo>
                  <a:lnTo>
                    <a:pt x="1656512" y="6797829"/>
                  </a:lnTo>
                  <a:lnTo>
                    <a:pt x="1630254" y="6775222"/>
                  </a:lnTo>
                  <a:cubicBezTo>
                    <a:pt x="1360562" y="6528765"/>
                    <a:pt x="1117699" y="6235219"/>
                    <a:pt x="892250" y="5902700"/>
                  </a:cubicBezTo>
                  <a:cubicBezTo>
                    <a:pt x="459249" y="5264548"/>
                    <a:pt x="0" y="4826722"/>
                    <a:pt x="0" y="3998599"/>
                  </a:cubicBezTo>
                  <a:cubicBezTo>
                    <a:pt x="0" y="1790460"/>
                    <a:pt x="2262336" y="285"/>
                    <a:pt x="4493032" y="2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51DB17F-F0DF-5338-235D-AF73D520D8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1055098"/>
            <a:ext cx="5760719" cy="4747805"/>
          </a:xfrm>
        </p:spPr>
        <p:txBody>
          <a:bodyPr anchor="ctr">
            <a:normAutofit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Description: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89D70C-3066-EEE5-8522-F33CCE2FBE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52853" y="2385738"/>
            <a:ext cx="4603494" cy="3581400"/>
          </a:xfrm>
        </p:spPr>
        <p:txBody>
          <a:bodyPr anchor="ctr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This is Spotify Million Song Dataset.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This dataset contains song names, artists names, link to the song and lyrics.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This dataset can be used for recommending songs, classifying or clustering songs.</a:t>
            </a:r>
          </a:p>
          <a:p>
            <a:pPr algn="l"/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992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433BE-4CD6-F36E-5062-BC2252399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Used Tools and Libraries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C4BC933-2B0F-9A1A-5739-2E922E1AA527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519311"/>
          <a:ext cx="10515600" cy="51487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871982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D13CC36-B950-4F02-9BAF-9A7EB26739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DED99-B35B-4FEE-A274-8E8DB6FEEE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02473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Graph on document with pen">
            <a:extLst>
              <a:ext uri="{FF2B5EF4-FFF2-40B4-BE49-F238E27FC236}">
                <a16:creationId xmlns:a16="http://schemas.microsoft.com/office/drawing/2014/main" id="{A974AF69-64E1-7594-E893-F56DE7C69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06" r="22583" b="-1"/>
          <a:stretch/>
        </p:blipFill>
        <p:spPr>
          <a:xfrm>
            <a:off x="7968222" y="10"/>
            <a:ext cx="4223778" cy="6857990"/>
          </a:xfrm>
          <a:custGeom>
            <a:avLst/>
            <a:gdLst/>
            <a:ahLst/>
            <a:cxnLst/>
            <a:rect l="l" t="t" r="r" b="b"/>
            <a:pathLst>
              <a:path w="4223778" h="6865951">
                <a:moveTo>
                  <a:pt x="478794" y="0"/>
                </a:moveTo>
                <a:lnTo>
                  <a:pt x="4223778" y="0"/>
                </a:lnTo>
                <a:lnTo>
                  <a:pt x="4223778" y="6865951"/>
                </a:lnTo>
                <a:lnTo>
                  <a:pt x="52221" y="6865951"/>
                </a:lnTo>
                <a:lnTo>
                  <a:pt x="49989" y="6844695"/>
                </a:lnTo>
                <a:cubicBezTo>
                  <a:pt x="46440" y="6810509"/>
                  <a:pt x="42891" y="6776323"/>
                  <a:pt x="41304" y="6765443"/>
                </a:cubicBezTo>
                <a:cubicBezTo>
                  <a:pt x="35681" y="6732842"/>
                  <a:pt x="13533" y="6716945"/>
                  <a:pt x="11182" y="6694817"/>
                </a:cubicBezTo>
                <a:cubicBezTo>
                  <a:pt x="16764" y="6697663"/>
                  <a:pt x="14835" y="6635151"/>
                  <a:pt x="10913" y="6627127"/>
                </a:cubicBezTo>
                <a:cubicBezTo>
                  <a:pt x="19564" y="6579282"/>
                  <a:pt x="-12861" y="6585665"/>
                  <a:pt x="5999" y="6527525"/>
                </a:cubicBezTo>
                <a:cubicBezTo>
                  <a:pt x="12287" y="6468687"/>
                  <a:pt x="19003" y="6409739"/>
                  <a:pt x="7685" y="6346547"/>
                </a:cubicBezTo>
                <a:cubicBezTo>
                  <a:pt x="31149" y="6240430"/>
                  <a:pt x="5895" y="6134229"/>
                  <a:pt x="12535" y="6084924"/>
                </a:cubicBezTo>
                <a:cubicBezTo>
                  <a:pt x="14696" y="6024961"/>
                  <a:pt x="53867" y="6020785"/>
                  <a:pt x="45320" y="5989742"/>
                </a:cubicBezTo>
                <a:cubicBezTo>
                  <a:pt x="41264" y="5940899"/>
                  <a:pt x="43258" y="5932095"/>
                  <a:pt x="40418" y="5889597"/>
                </a:cubicBezTo>
                <a:cubicBezTo>
                  <a:pt x="20860" y="5848611"/>
                  <a:pt x="51187" y="5792775"/>
                  <a:pt x="49796" y="5755774"/>
                </a:cubicBezTo>
                <a:cubicBezTo>
                  <a:pt x="43522" y="5734342"/>
                  <a:pt x="37368" y="5692606"/>
                  <a:pt x="49956" y="5684909"/>
                </a:cubicBezTo>
                <a:cubicBezTo>
                  <a:pt x="52825" y="5660429"/>
                  <a:pt x="62553" y="5623499"/>
                  <a:pt x="67011" y="5608897"/>
                </a:cubicBezTo>
                <a:lnTo>
                  <a:pt x="76701" y="5597290"/>
                </a:lnTo>
                <a:cubicBezTo>
                  <a:pt x="87717" y="5587442"/>
                  <a:pt x="82431" y="5550877"/>
                  <a:pt x="89120" y="5529641"/>
                </a:cubicBezTo>
                <a:cubicBezTo>
                  <a:pt x="69291" y="5496375"/>
                  <a:pt x="118554" y="5526326"/>
                  <a:pt x="94330" y="5470852"/>
                </a:cubicBezTo>
                <a:cubicBezTo>
                  <a:pt x="95483" y="5449506"/>
                  <a:pt x="114690" y="5429653"/>
                  <a:pt x="116139" y="5390946"/>
                </a:cubicBezTo>
                <a:cubicBezTo>
                  <a:pt x="127589" y="5337323"/>
                  <a:pt x="132794" y="5338384"/>
                  <a:pt x="135560" y="5284344"/>
                </a:cubicBezTo>
                <a:cubicBezTo>
                  <a:pt x="143629" y="5226223"/>
                  <a:pt x="148113" y="5192743"/>
                  <a:pt x="158141" y="5143920"/>
                </a:cubicBezTo>
                <a:cubicBezTo>
                  <a:pt x="170128" y="5118849"/>
                  <a:pt x="159838" y="5102006"/>
                  <a:pt x="174950" y="5088188"/>
                </a:cubicBezTo>
                <a:cubicBezTo>
                  <a:pt x="197620" y="5107654"/>
                  <a:pt x="181875" y="4983257"/>
                  <a:pt x="203603" y="5010764"/>
                </a:cubicBezTo>
                <a:lnTo>
                  <a:pt x="258582" y="4919969"/>
                </a:lnTo>
                <a:cubicBezTo>
                  <a:pt x="238838" y="4883087"/>
                  <a:pt x="271098" y="4853332"/>
                  <a:pt x="287910" y="4849612"/>
                </a:cubicBezTo>
                <a:cubicBezTo>
                  <a:pt x="294156" y="4811643"/>
                  <a:pt x="286101" y="4834074"/>
                  <a:pt x="305439" y="4799017"/>
                </a:cubicBezTo>
                <a:cubicBezTo>
                  <a:pt x="322572" y="4758926"/>
                  <a:pt x="352642" y="4705848"/>
                  <a:pt x="373456" y="4667754"/>
                </a:cubicBezTo>
                <a:cubicBezTo>
                  <a:pt x="384080" y="4649919"/>
                  <a:pt x="401158" y="4670663"/>
                  <a:pt x="407944" y="4574050"/>
                </a:cubicBezTo>
                <a:cubicBezTo>
                  <a:pt x="408098" y="4548109"/>
                  <a:pt x="427782" y="4503327"/>
                  <a:pt x="425133" y="4462469"/>
                </a:cubicBezTo>
                <a:lnTo>
                  <a:pt x="433890" y="4364681"/>
                </a:lnTo>
                <a:cubicBezTo>
                  <a:pt x="430018" y="4339230"/>
                  <a:pt x="435361" y="4287915"/>
                  <a:pt x="440691" y="4222147"/>
                </a:cubicBezTo>
                <a:cubicBezTo>
                  <a:pt x="451463" y="4164562"/>
                  <a:pt x="497377" y="4067298"/>
                  <a:pt x="503057" y="3977136"/>
                </a:cubicBezTo>
                <a:cubicBezTo>
                  <a:pt x="519229" y="3939837"/>
                  <a:pt x="472839" y="3875689"/>
                  <a:pt x="507582" y="3776020"/>
                </a:cubicBezTo>
                <a:cubicBezTo>
                  <a:pt x="497716" y="3757477"/>
                  <a:pt x="518006" y="3707185"/>
                  <a:pt x="521577" y="3692206"/>
                </a:cubicBezTo>
                <a:cubicBezTo>
                  <a:pt x="525148" y="3677227"/>
                  <a:pt x="526352" y="3687655"/>
                  <a:pt x="529009" y="3686147"/>
                </a:cubicBezTo>
                <a:cubicBezTo>
                  <a:pt x="531848" y="3650325"/>
                  <a:pt x="545504" y="3563351"/>
                  <a:pt x="551870" y="3514534"/>
                </a:cubicBezTo>
                <a:cubicBezTo>
                  <a:pt x="561331" y="3487751"/>
                  <a:pt x="581973" y="3426419"/>
                  <a:pt x="567205" y="3393248"/>
                </a:cubicBezTo>
                <a:cubicBezTo>
                  <a:pt x="585208" y="3400657"/>
                  <a:pt x="563566" y="3353906"/>
                  <a:pt x="579630" y="3344723"/>
                </a:cubicBezTo>
                <a:cubicBezTo>
                  <a:pt x="592861" y="3339338"/>
                  <a:pt x="589379" y="3323900"/>
                  <a:pt x="592672" y="3310978"/>
                </a:cubicBezTo>
                <a:cubicBezTo>
                  <a:pt x="605351" y="3299735"/>
                  <a:pt x="594296" y="3237176"/>
                  <a:pt x="589270" y="3216655"/>
                </a:cubicBezTo>
                <a:cubicBezTo>
                  <a:pt x="566909" y="3160431"/>
                  <a:pt x="626099" y="3142203"/>
                  <a:pt x="609663" y="3096973"/>
                </a:cubicBezTo>
                <a:cubicBezTo>
                  <a:pt x="609191" y="3084373"/>
                  <a:pt x="615889" y="3033331"/>
                  <a:pt x="618886" y="3023628"/>
                </a:cubicBezTo>
                <a:lnTo>
                  <a:pt x="630425" y="2998646"/>
                </a:lnTo>
                <a:lnTo>
                  <a:pt x="640017" y="2995914"/>
                </a:lnTo>
                <a:lnTo>
                  <a:pt x="643600" y="2978244"/>
                </a:lnTo>
                <a:lnTo>
                  <a:pt x="659520" y="2950805"/>
                </a:lnTo>
                <a:cubicBezTo>
                  <a:pt x="620152" y="2937671"/>
                  <a:pt x="687598" y="2860550"/>
                  <a:pt x="650890" y="2864933"/>
                </a:cubicBezTo>
                <a:cubicBezTo>
                  <a:pt x="663707" y="2817056"/>
                  <a:pt x="662078" y="2779813"/>
                  <a:pt x="640210" y="2741864"/>
                </a:cubicBezTo>
                <a:cubicBezTo>
                  <a:pt x="634452" y="2649732"/>
                  <a:pt x="665268" y="2597914"/>
                  <a:pt x="639387" y="2510931"/>
                </a:cubicBezTo>
                <a:cubicBezTo>
                  <a:pt x="645574" y="2407642"/>
                  <a:pt x="671719" y="2317589"/>
                  <a:pt x="680438" y="2227415"/>
                </a:cubicBezTo>
                <a:cubicBezTo>
                  <a:pt x="664175" y="2189847"/>
                  <a:pt x="704423" y="2141655"/>
                  <a:pt x="688135" y="2054289"/>
                </a:cubicBezTo>
                <a:cubicBezTo>
                  <a:pt x="683239" y="2048201"/>
                  <a:pt x="684029" y="1979567"/>
                  <a:pt x="681480" y="1972202"/>
                </a:cubicBezTo>
                <a:lnTo>
                  <a:pt x="686247" y="1917474"/>
                </a:lnTo>
                <a:lnTo>
                  <a:pt x="679783" y="1862721"/>
                </a:lnTo>
                <a:cubicBezTo>
                  <a:pt x="683677" y="1851209"/>
                  <a:pt x="688980" y="1824057"/>
                  <a:pt x="686639" y="1818227"/>
                </a:cubicBezTo>
                <a:lnTo>
                  <a:pt x="658235" y="1742488"/>
                </a:lnTo>
                <a:cubicBezTo>
                  <a:pt x="645662" y="1715201"/>
                  <a:pt x="661423" y="1719638"/>
                  <a:pt x="636990" y="1638389"/>
                </a:cubicBezTo>
                <a:cubicBezTo>
                  <a:pt x="626351" y="1601441"/>
                  <a:pt x="629414" y="1617134"/>
                  <a:pt x="602059" y="1570807"/>
                </a:cubicBezTo>
                <a:lnTo>
                  <a:pt x="570903" y="1513173"/>
                </a:lnTo>
                <a:cubicBezTo>
                  <a:pt x="570781" y="1503175"/>
                  <a:pt x="550561" y="1468055"/>
                  <a:pt x="550438" y="1458058"/>
                </a:cubicBezTo>
                <a:cubicBezTo>
                  <a:pt x="556848" y="1428101"/>
                  <a:pt x="546263" y="1422712"/>
                  <a:pt x="531416" y="1385478"/>
                </a:cubicBezTo>
                <a:cubicBezTo>
                  <a:pt x="527790" y="1370753"/>
                  <a:pt x="490725" y="1304050"/>
                  <a:pt x="501981" y="1265452"/>
                </a:cubicBezTo>
                <a:cubicBezTo>
                  <a:pt x="501825" y="1234781"/>
                  <a:pt x="490462" y="1187660"/>
                  <a:pt x="487370" y="1141743"/>
                </a:cubicBezTo>
                <a:cubicBezTo>
                  <a:pt x="484278" y="1095826"/>
                  <a:pt x="483852" y="1028118"/>
                  <a:pt x="483427" y="989948"/>
                </a:cubicBezTo>
                <a:cubicBezTo>
                  <a:pt x="483001" y="951779"/>
                  <a:pt x="494678" y="945984"/>
                  <a:pt x="484820" y="912725"/>
                </a:cubicBezTo>
                <a:cubicBezTo>
                  <a:pt x="467566" y="854951"/>
                  <a:pt x="510777" y="860797"/>
                  <a:pt x="475093" y="812798"/>
                </a:cubicBezTo>
                <a:cubicBezTo>
                  <a:pt x="461960" y="787034"/>
                  <a:pt x="498505" y="551948"/>
                  <a:pt x="461972" y="450605"/>
                </a:cubicBezTo>
                <a:cubicBezTo>
                  <a:pt x="470167" y="357604"/>
                  <a:pt x="458694" y="431306"/>
                  <a:pt x="465015" y="372906"/>
                </a:cubicBezTo>
                <a:cubicBezTo>
                  <a:pt x="503427" y="364177"/>
                  <a:pt x="489736" y="290341"/>
                  <a:pt x="490377" y="246134"/>
                </a:cubicBezTo>
                <a:cubicBezTo>
                  <a:pt x="491019" y="201927"/>
                  <a:pt x="449725" y="138160"/>
                  <a:pt x="468864" y="107666"/>
                </a:cubicBezTo>
                <a:cubicBezTo>
                  <a:pt x="468282" y="89794"/>
                  <a:pt x="477749" y="76947"/>
                  <a:pt x="477167" y="59075"/>
                </a:cubicBezTo>
                <a:lnTo>
                  <a:pt x="472992" y="1456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7FD81-D932-FA7C-A181-E3016FB85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5" y="2194102"/>
            <a:ext cx="6516216" cy="390858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3. </a:t>
            </a:r>
            <a:r>
              <a:rPr lang="en-US" sz="3200" dirty="0" err="1"/>
              <a:t>Matplotlib.pyplot</a:t>
            </a:r>
            <a:r>
              <a:rPr lang="en-US" sz="3200" dirty="0"/>
              <a:t> </a:t>
            </a:r>
          </a:p>
          <a:p>
            <a:pPr lvl="1"/>
            <a:r>
              <a:rPr lang="en-US" sz="3200" dirty="0"/>
              <a:t>It is a module within the Matplotlib library that provides a MATLAB-like plotting interface in Python. </a:t>
            </a:r>
          </a:p>
          <a:p>
            <a:pPr lvl="1"/>
            <a:r>
              <a:rPr lang="en-US" sz="3200" dirty="0"/>
              <a:t>It is widely used for creating static, interactive, and publication-quality plots and visualizations. </a:t>
            </a:r>
          </a:p>
        </p:txBody>
      </p:sp>
    </p:spTree>
    <p:extLst>
      <p:ext uri="{BB962C8B-B14F-4D97-AF65-F5344CB8AC3E}">
        <p14:creationId xmlns:p14="http://schemas.microsoft.com/office/powerpoint/2010/main" val="3235666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Graph on document with pen">
            <a:extLst>
              <a:ext uri="{FF2B5EF4-FFF2-40B4-BE49-F238E27FC236}">
                <a16:creationId xmlns:a16="http://schemas.microsoft.com/office/drawing/2014/main" id="{A974AF69-64E1-7594-E893-F56DE7C692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306" r="22583" b="-1"/>
          <a:stretch/>
        </p:blipFill>
        <p:spPr>
          <a:xfrm>
            <a:off x="7968222" y="10"/>
            <a:ext cx="4223778" cy="6857990"/>
          </a:xfrm>
          <a:custGeom>
            <a:avLst/>
            <a:gdLst/>
            <a:ahLst/>
            <a:cxnLst/>
            <a:rect l="l" t="t" r="r" b="b"/>
            <a:pathLst>
              <a:path w="4223778" h="6865951">
                <a:moveTo>
                  <a:pt x="478794" y="0"/>
                </a:moveTo>
                <a:lnTo>
                  <a:pt x="4223778" y="0"/>
                </a:lnTo>
                <a:lnTo>
                  <a:pt x="4223778" y="6865951"/>
                </a:lnTo>
                <a:lnTo>
                  <a:pt x="52221" y="6865951"/>
                </a:lnTo>
                <a:lnTo>
                  <a:pt x="49989" y="6844695"/>
                </a:lnTo>
                <a:cubicBezTo>
                  <a:pt x="46440" y="6810509"/>
                  <a:pt x="42891" y="6776323"/>
                  <a:pt x="41304" y="6765443"/>
                </a:cubicBezTo>
                <a:cubicBezTo>
                  <a:pt x="35681" y="6732842"/>
                  <a:pt x="13533" y="6716945"/>
                  <a:pt x="11182" y="6694817"/>
                </a:cubicBezTo>
                <a:cubicBezTo>
                  <a:pt x="16764" y="6697663"/>
                  <a:pt x="14835" y="6635151"/>
                  <a:pt x="10913" y="6627127"/>
                </a:cubicBezTo>
                <a:cubicBezTo>
                  <a:pt x="19564" y="6579282"/>
                  <a:pt x="-12861" y="6585665"/>
                  <a:pt x="5999" y="6527525"/>
                </a:cubicBezTo>
                <a:cubicBezTo>
                  <a:pt x="12287" y="6468687"/>
                  <a:pt x="19003" y="6409739"/>
                  <a:pt x="7685" y="6346547"/>
                </a:cubicBezTo>
                <a:cubicBezTo>
                  <a:pt x="31149" y="6240430"/>
                  <a:pt x="5895" y="6134229"/>
                  <a:pt x="12535" y="6084924"/>
                </a:cubicBezTo>
                <a:cubicBezTo>
                  <a:pt x="14696" y="6024961"/>
                  <a:pt x="53867" y="6020785"/>
                  <a:pt x="45320" y="5989742"/>
                </a:cubicBezTo>
                <a:cubicBezTo>
                  <a:pt x="41264" y="5940899"/>
                  <a:pt x="43258" y="5932095"/>
                  <a:pt x="40418" y="5889597"/>
                </a:cubicBezTo>
                <a:cubicBezTo>
                  <a:pt x="20860" y="5848611"/>
                  <a:pt x="51187" y="5792775"/>
                  <a:pt x="49796" y="5755774"/>
                </a:cubicBezTo>
                <a:cubicBezTo>
                  <a:pt x="43522" y="5734342"/>
                  <a:pt x="37368" y="5692606"/>
                  <a:pt x="49956" y="5684909"/>
                </a:cubicBezTo>
                <a:cubicBezTo>
                  <a:pt x="52825" y="5660429"/>
                  <a:pt x="62553" y="5623499"/>
                  <a:pt x="67011" y="5608897"/>
                </a:cubicBezTo>
                <a:lnTo>
                  <a:pt x="76701" y="5597290"/>
                </a:lnTo>
                <a:cubicBezTo>
                  <a:pt x="87717" y="5587442"/>
                  <a:pt x="82431" y="5550877"/>
                  <a:pt x="89120" y="5529641"/>
                </a:cubicBezTo>
                <a:cubicBezTo>
                  <a:pt x="69291" y="5496375"/>
                  <a:pt x="118554" y="5526326"/>
                  <a:pt x="94330" y="5470852"/>
                </a:cubicBezTo>
                <a:cubicBezTo>
                  <a:pt x="95483" y="5449506"/>
                  <a:pt x="114690" y="5429653"/>
                  <a:pt x="116139" y="5390946"/>
                </a:cubicBezTo>
                <a:cubicBezTo>
                  <a:pt x="127589" y="5337323"/>
                  <a:pt x="132794" y="5338384"/>
                  <a:pt x="135560" y="5284344"/>
                </a:cubicBezTo>
                <a:cubicBezTo>
                  <a:pt x="143629" y="5226223"/>
                  <a:pt x="148113" y="5192743"/>
                  <a:pt x="158141" y="5143920"/>
                </a:cubicBezTo>
                <a:cubicBezTo>
                  <a:pt x="170128" y="5118849"/>
                  <a:pt x="159838" y="5102006"/>
                  <a:pt x="174950" y="5088188"/>
                </a:cubicBezTo>
                <a:cubicBezTo>
                  <a:pt x="197620" y="5107654"/>
                  <a:pt x="181875" y="4983257"/>
                  <a:pt x="203603" y="5010764"/>
                </a:cubicBezTo>
                <a:lnTo>
                  <a:pt x="258582" y="4919969"/>
                </a:lnTo>
                <a:cubicBezTo>
                  <a:pt x="238838" y="4883087"/>
                  <a:pt x="271098" y="4853332"/>
                  <a:pt x="287910" y="4849612"/>
                </a:cubicBezTo>
                <a:cubicBezTo>
                  <a:pt x="294156" y="4811643"/>
                  <a:pt x="286101" y="4834074"/>
                  <a:pt x="305439" y="4799017"/>
                </a:cubicBezTo>
                <a:cubicBezTo>
                  <a:pt x="322572" y="4758926"/>
                  <a:pt x="352642" y="4705848"/>
                  <a:pt x="373456" y="4667754"/>
                </a:cubicBezTo>
                <a:cubicBezTo>
                  <a:pt x="384080" y="4649919"/>
                  <a:pt x="401158" y="4670663"/>
                  <a:pt x="407944" y="4574050"/>
                </a:cubicBezTo>
                <a:cubicBezTo>
                  <a:pt x="408098" y="4548109"/>
                  <a:pt x="427782" y="4503327"/>
                  <a:pt x="425133" y="4462469"/>
                </a:cubicBezTo>
                <a:lnTo>
                  <a:pt x="433890" y="4364681"/>
                </a:lnTo>
                <a:cubicBezTo>
                  <a:pt x="430018" y="4339230"/>
                  <a:pt x="435361" y="4287915"/>
                  <a:pt x="440691" y="4222147"/>
                </a:cubicBezTo>
                <a:cubicBezTo>
                  <a:pt x="451463" y="4164562"/>
                  <a:pt x="497377" y="4067298"/>
                  <a:pt x="503057" y="3977136"/>
                </a:cubicBezTo>
                <a:cubicBezTo>
                  <a:pt x="519229" y="3939837"/>
                  <a:pt x="472839" y="3875689"/>
                  <a:pt x="507582" y="3776020"/>
                </a:cubicBezTo>
                <a:cubicBezTo>
                  <a:pt x="497716" y="3757477"/>
                  <a:pt x="518006" y="3707185"/>
                  <a:pt x="521577" y="3692206"/>
                </a:cubicBezTo>
                <a:cubicBezTo>
                  <a:pt x="525148" y="3677227"/>
                  <a:pt x="526352" y="3687655"/>
                  <a:pt x="529009" y="3686147"/>
                </a:cubicBezTo>
                <a:cubicBezTo>
                  <a:pt x="531848" y="3650325"/>
                  <a:pt x="545504" y="3563351"/>
                  <a:pt x="551870" y="3514534"/>
                </a:cubicBezTo>
                <a:cubicBezTo>
                  <a:pt x="561331" y="3487751"/>
                  <a:pt x="581973" y="3426419"/>
                  <a:pt x="567205" y="3393248"/>
                </a:cubicBezTo>
                <a:cubicBezTo>
                  <a:pt x="585208" y="3400657"/>
                  <a:pt x="563566" y="3353906"/>
                  <a:pt x="579630" y="3344723"/>
                </a:cubicBezTo>
                <a:cubicBezTo>
                  <a:pt x="592861" y="3339338"/>
                  <a:pt x="589379" y="3323900"/>
                  <a:pt x="592672" y="3310978"/>
                </a:cubicBezTo>
                <a:cubicBezTo>
                  <a:pt x="605351" y="3299735"/>
                  <a:pt x="594296" y="3237176"/>
                  <a:pt x="589270" y="3216655"/>
                </a:cubicBezTo>
                <a:cubicBezTo>
                  <a:pt x="566909" y="3160431"/>
                  <a:pt x="626099" y="3142203"/>
                  <a:pt x="609663" y="3096973"/>
                </a:cubicBezTo>
                <a:cubicBezTo>
                  <a:pt x="609191" y="3084373"/>
                  <a:pt x="615889" y="3033331"/>
                  <a:pt x="618886" y="3023628"/>
                </a:cubicBezTo>
                <a:lnTo>
                  <a:pt x="630425" y="2998646"/>
                </a:lnTo>
                <a:lnTo>
                  <a:pt x="640017" y="2995914"/>
                </a:lnTo>
                <a:lnTo>
                  <a:pt x="643600" y="2978244"/>
                </a:lnTo>
                <a:lnTo>
                  <a:pt x="659520" y="2950805"/>
                </a:lnTo>
                <a:cubicBezTo>
                  <a:pt x="620152" y="2937671"/>
                  <a:pt x="687598" y="2860550"/>
                  <a:pt x="650890" y="2864933"/>
                </a:cubicBezTo>
                <a:cubicBezTo>
                  <a:pt x="663707" y="2817056"/>
                  <a:pt x="662078" y="2779813"/>
                  <a:pt x="640210" y="2741864"/>
                </a:cubicBezTo>
                <a:cubicBezTo>
                  <a:pt x="634452" y="2649732"/>
                  <a:pt x="665268" y="2597914"/>
                  <a:pt x="639387" y="2510931"/>
                </a:cubicBezTo>
                <a:cubicBezTo>
                  <a:pt x="645574" y="2407642"/>
                  <a:pt x="671719" y="2317589"/>
                  <a:pt x="680438" y="2227415"/>
                </a:cubicBezTo>
                <a:cubicBezTo>
                  <a:pt x="664175" y="2189847"/>
                  <a:pt x="704423" y="2141655"/>
                  <a:pt x="688135" y="2054289"/>
                </a:cubicBezTo>
                <a:cubicBezTo>
                  <a:pt x="683239" y="2048201"/>
                  <a:pt x="684029" y="1979567"/>
                  <a:pt x="681480" y="1972202"/>
                </a:cubicBezTo>
                <a:lnTo>
                  <a:pt x="686247" y="1917474"/>
                </a:lnTo>
                <a:lnTo>
                  <a:pt x="679783" y="1862721"/>
                </a:lnTo>
                <a:cubicBezTo>
                  <a:pt x="683677" y="1851209"/>
                  <a:pt x="688980" y="1824057"/>
                  <a:pt x="686639" y="1818227"/>
                </a:cubicBezTo>
                <a:lnTo>
                  <a:pt x="658235" y="1742488"/>
                </a:lnTo>
                <a:cubicBezTo>
                  <a:pt x="645662" y="1715201"/>
                  <a:pt x="661423" y="1719638"/>
                  <a:pt x="636990" y="1638389"/>
                </a:cubicBezTo>
                <a:cubicBezTo>
                  <a:pt x="626351" y="1601441"/>
                  <a:pt x="629414" y="1617134"/>
                  <a:pt x="602059" y="1570807"/>
                </a:cubicBezTo>
                <a:lnTo>
                  <a:pt x="570903" y="1513173"/>
                </a:lnTo>
                <a:cubicBezTo>
                  <a:pt x="570781" y="1503175"/>
                  <a:pt x="550561" y="1468055"/>
                  <a:pt x="550438" y="1458058"/>
                </a:cubicBezTo>
                <a:cubicBezTo>
                  <a:pt x="556848" y="1428101"/>
                  <a:pt x="546263" y="1422712"/>
                  <a:pt x="531416" y="1385478"/>
                </a:cubicBezTo>
                <a:cubicBezTo>
                  <a:pt x="527790" y="1370753"/>
                  <a:pt x="490725" y="1304050"/>
                  <a:pt x="501981" y="1265452"/>
                </a:cubicBezTo>
                <a:cubicBezTo>
                  <a:pt x="501825" y="1234781"/>
                  <a:pt x="490462" y="1187660"/>
                  <a:pt x="487370" y="1141743"/>
                </a:cubicBezTo>
                <a:cubicBezTo>
                  <a:pt x="484278" y="1095826"/>
                  <a:pt x="483852" y="1028118"/>
                  <a:pt x="483427" y="989948"/>
                </a:cubicBezTo>
                <a:cubicBezTo>
                  <a:pt x="483001" y="951779"/>
                  <a:pt x="494678" y="945984"/>
                  <a:pt x="484820" y="912725"/>
                </a:cubicBezTo>
                <a:cubicBezTo>
                  <a:pt x="467566" y="854951"/>
                  <a:pt x="510777" y="860797"/>
                  <a:pt x="475093" y="812798"/>
                </a:cubicBezTo>
                <a:cubicBezTo>
                  <a:pt x="461960" y="787034"/>
                  <a:pt x="498505" y="551948"/>
                  <a:pt x="461972" y="450605"/>
                </a:cubicBezTo>
                <a:cubicBezTo>
                  <a:pt x="470167" y="357604"/>
                  <a:pt x="458694" y="431306"/>
                  <a:pt x="465015" y="372906"/>
                </a:cubicBezTo>
                <a:cubicBezTo>
                  <a:pt x="503427" y="364177"/>
                  <a:pt x="489736" y="290341"/>
                  <a:pt x="490377" y="246134"/>
                </a:cubicBezTo>
                <a:cubicBezTo>
                  <a:pt x="491019" y="201927"/>
                  <a:pt x="449725" y="138160"/>
                  <a:pt x="468864" y="107666"/>
                </a:cubicBezTo>
                <a:cubicBezTo>
                  <a:pt x="468282" y="89794"/>
                  <a:pt x="477749" y="76947"/>
                  <a:pt x="477167" y="59075"/>
                </a:cubicBezTo>
                <a:lnTo>
                  <a:pt x="472992" y="1456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7FD81-D932-FA7C-A181-E3016FB85D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7035" y="2194102"/>
            <a:ext cx="6516216" cy="3908585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600" dirty="0"/>
              <a:t>4. </a:t>
            </a:r>
            <a:r>
              <a:rPr lang="en-US" sz="3600" dirty="0" err="1"/>
              <a:t>plotly.express</a:t>
            </a:r>
            <a:endParaRPr lang="en-US" sz="3600" dirty="0"/>
          </a:p>
          <a:p>
            <a:pPr marL="457200" lvl="1" indent="0">
              <a:buNone/>
            </a:pPr>
            <a:r>
              <a:rPr lang="en-US" sz="3600" dirty="0"/>
              <a:t>It is a high-level Python visualization library built on top of </a:t>
            </a:r>
            <a:r>
              <a:rPr lang="en-US" sz="3600" dirty="0" err="1"/>
              <a:t>Plotly</a:t>
            </a:r>
            <a:r>
              <a:rPr lang="en-US" sz="3600" dirty="0"/>
              <a:t>, a powerful and interactive graphing library. </a:t>
            </a:r>
            <a:r>
              <a:rPr lang="en-US" sz="3600" dirty="0" err="1"/>
              <a:t>Plotly</a:t>
            </a:r>
            <a:r>
              <a:rPr lang="en-US" sz="3600" dirty="0"/>
              <a:t> Express aims to make it easy to create complex and interactive visualizations with minimal code.</a:t>
            </a:r>
          </a:p>
        </p:txBody>
      </p:sp>
    </p:spTree>
    <p:extLst>
      <p:ext uri="{BB962C8B-B14F-4D97-AF65-F5344CB8AC3E}">
        <p14:creationId xmlns:p14="http://schemas.microsoft.com/office/powerpoint/2010/main" val="16412857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Computer script on a screen">
            <a:extLst>
              <a:ext uri="{FF2B5EF4-FFF2-40B4-BE49-F238E27FC236}">
                <a16:creationId xmlns:a16="http://schemas.microsoft.com/office/drawing/2014/main" id="{7839FF9F-6D9A-0F2C-B85E-29CF30C43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824" b="-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3614-6874-0B01-E59F-15EBCCAE2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806245"/>
            <a:ext cx="4527406" cy="529644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5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5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nltk</a:t>
            </a:r>
            <a:endParaRPr lang="en-US" sz="5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NLTK (Natural Language Toolkit) is a comprehensive library in Python for working with human language data. </a:t>
            </a:r>
          </a:p>
          <a:p>
            <a:pPr lvl="1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provides easy-to-use interfaces to over 50 corpora and lexical resources, such as WordNet, along with a suite of text processing libraries for classification, tokenization, stemming, tagging, parsing, and semantic reasoning.</a:t>
            </a:r>
          </a:p>
          <a:p>
            <a:pPr marL="0" indent="0">
              <a:buNone/>
            </a:pP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300" dirty="0"/>
          </a:p>
        </p:txBody>
      </p:sp>
    </p:spTree>
    <p:extLst>
      <p:ext uri="{BB962C8B-B14F-4D97-AF65-F5344CB8AC3E}">
        <p14:creationId xmlns:p14="http://schemas.microsoft.com/office/powerpoint/2010/main" val="422985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omputer script on a screen">
            <a:extLst>
              <a:ext uri="{FF2B5EF4-FFF2-40B4-BE49-F238E27FC236}">
                <a16:creationId xmlns:a16="http://schemas.microsoft.com/office/drawing/2014/main" id="{7839FF9F-6D9A-0F2C-B85E-29CF30C43D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824" b="-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3614-6874-0B01-E59F-15EBCCAE2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1731" y="1140542"/>
            <a:ext cx="5162450" cy="4962146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4800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6. Collections</a:t>
            </a:r>
          </a:p>
          <a:p>
            <a:pPr marL="0" indent="0">
              <a:buNone/>
            </a:pPr>
            <a:endParaRPr lang="en-US" sz="1700" b="1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sz="32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In Python, collections is a built-in module that provides specialized container datatypes as alternatives to the general-purpose containers provided by Python's standard library (list, tuple, </a:t>
            </a:r>
            <a:r>
              <a:rPr lang="en-US" sz="32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dict</a:t>
            </a:r>
            <a:r>
              <a:rPr lang="en-US" sz="32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, set, etc.). </a:t>
            </a:r>
          </a:p>
          <a:p>
            <a:pPr lvl="1"/>
            <a:r>
              <a:rPr lang="en-US" sz="32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These specialized containers are designed to solve specific problems more efficiently.</a:t>
            </a:r>
          </a:p>
          <a:p>
            <a:pPr marL="0" indent="0">
              <a:buNone/>
            </a:pPr>
            <a:endParaRPr lang="en-US" sz="13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29627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101010 data lines to infinity">
            <a:extLst>
              <a:ext uri="{FF2B5EF4-FFF2-40B4-BE49-F238E27FC236}">
                <a16:creationId xmlns:a16="http://schemas.microsoft.com/office/drawing/2014/main" id="{0C46B836-E115-7160-E504-079A34E386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208" r="15630" b="1"/>
          <a:stretch/>
        </p:blipFill>
        <p:spPr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ACAC7-95CC-F1AC-1C1C-9486F2DB6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4514" y="1217428"/>
            <a:ext cx="5584703" cy="564057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/>
              <a:t>7. Word cloud</a:t>
            </a:r>
          </a:p>
          <a:p>
            <a:pPr lvl="1"/>
            <a:r>
              <a:rPr lang="en-US" sz="3200" dirty="0"/>
              <a:t>It is a visualization technique used to represent text data, where the size of each word indicates its frequency or importance in the text. </a:t>
            </a:r>
          </a:p>
          <a:p>
            <a:pPr lvl="1"/>
            <a:r>
              <a:rPr lang="en-US" sz="3200" dirty="0"/>
              <a:t>The words are usually displayed in a random arrangement, with more frequent words appearing larger and more prominent.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636751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F944E337-3E5D-4A1F-A5A1-2057F25B8A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DA50D69-7CF7-4844-B844-A2B821C77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7854"/>
            <a:ext cx="12192000" cy="6865854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 descr="101010 data lines to infinity">
            <a:extLst>
              <a:ext uri="{FF2B5EF4-FFF2-40B4-BE49-F238E27FC236}">
                <a16:creationId xmlns:a16="http://schemas.microsoft.com/office/drawing/2014/main" id="{0C46B836-E115-7160-E504-079A34E386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64" r="30486" b="1"/>
          <a:stretch/>
        </p:blipFill>
        <p:spPr>
          <a:xfrm>
            <a:off x="20" y="10"/>
            <a:ext cx="3754739" cy="6857990"/>
          </a:xfrm>
          <a:custGeom>
            <a:avLst/>
            <a:gdLst/>
            <a:ahLst/>
            <a:cxnLst/>
            <a:rect l="l" t="t" r="r" b="b"/>
            <a:pathLst>
              <a:path w="3754759" h="6858000">
                <a:moveTo>
                  <a:pt x="0" y="0"/>
                </a:moveTo>
                <a:lnTo>
                  <a:pt x="3405358" y="0"/>
                </a:lnTo>
                <a:lnTo>
                  <a:pt x="3406298" y="5103"/>
                </a:lnTo>
                <a:cubicBezTo>
                  <a:pt x="3408705" y="9272"/>
                  <a:pt x="3410993" y="13534"/>
                  <a:pt x="3408744" y="22806"/>
                </a:cubicBezTo>
                <a:cubicBezTo>
                  <a:pt x="3398212" y="18869"/>
                  <a:pt x="3412504" y="58782"/>
                  <a:pt x="3403554" y="60481"/>
                </a:cubicBezTo>
                <a:cubicBezTo>
                  <a:pt x="3417198" y="75379"/>
                  <a:pt x="3401704" y="83956"/>
                  <a:pt x="3406685" y="104437"/>
                </a:cubicBezTo>
                <a:cubicBezTo>
                  <a:pt x="3412035" y="113935"/>
                  <a:pt x="3413215" y="120918"/>
                  <a:pt x="3408439" y="130745"/>
                </a:cubicBezTo>
                <a:cubicBezTo>
                  <a:pt x="3434362" y="174436"/>
                  <a:pt x="3410826" y="157826"/>
                  <a:pt x="3422002" y="199353"/>
                </a:cubicBezTo>
                <a:cubicBezTo>
                  <a:pt x="3433366" y="235046"/>
                  <a:pt x="3441595" y="275734"/>
                  <a:pt x="3466217" y="309590"/>
                </a:cubicBezTo>
                <a:cubicBezTo>
                  <a:pt x="3473022" y="315692"/>
                  <a:pt x="3476249" y="331335"/>
                  <a:pt x="3473425" y="344525"/>
                </a:cubicBezTo>
                <a:cubicBezTo>
                  <a:pt x="3472938" y="346792"/>
                  <a:pt x="3472286" y="348904"/>
                  <a:pt x="3471491" y="350788"/>
                </a:cubicBezTo>
                <a:cubicBezTo>
                  <a:pt x="3476473" y="380853"/>
                  <a:pt x="3497528" y="490678"/>
                  <a:pt x="3503314" y="524915"/>
                </a:cubicBezTo>
                <a:cubicBezTo>
                  <a:pt x="3495110" y="528110"/>
                  <a:pt x="3511009" y="544789"/>
                  <a:pt x="3506208" y="556205"/>
                </a:cubicBezTo>
                <a:cubicBezTo>
                  <a:pt x="3501906" y="564424"/>
                  <a:pt x="3505727" y="571402"/>
                  <a:pt x="3506503" y="579730"/>
                </a:cubicBezTo>
                <a:cubicBezTo>
                  <a:pt x="3503352" y="590904"/>
                  <a:pt x="3511763" y="626437"/>
                  <a:pt x="3516997" y="635552"/>
                </a:cubicBezTo>
                <a:cubicBezTo>
                  <a:pt x="3534688" y="657082"/>
                  <a:pt x="3524838" y="708447"/>
                  <a:pt x="3538464" y="726388"/>
                </a:cubicBezTo>
                <a:cubicBezTo>
                  <a:pt x="3540659" y="733032"/>
                  <a:pt x="3541735" y="739585"/>
                  <a:pt x="3542115" y="746049"/>
                </a:cubicBezTo>
                <a:lnTo>
                  <a:pt x="3541598" y="764218"/>
                </a:lnTo>
                <a:lnTo>
                  <a:pt x="3538294" y="769538"/>
                </a:lnTo>
                <a:lnTo>
                  <a:pt x="3539714" y="780556"/>
                </a:lnTo>
                <a:lnTo>
                  <a:pt x="3539328" y="783752"/>
                </a:lnTo>
                <a:cubicBezTo>
                  <a:pt x="3538575" y="789859"/>
                  <a:pt x="3537953" y="795880"/>
                  <a:pt x="3537882" y="801812"/>
                </a:cubicBezTo>
                <a:cubicBezTo>
                  <a:pt x="3555332" y="793164"/>
                  <a:pt x="3540143" y="850853"/>
                  <a:pt x="3553763" y="833773"/>
                </a:cubicBezTo>
                <a:cubicBezTo>
                  <a:pt x="3556400" y="864868"/>
                  <a:pt x="3568671" y="840452"/>
                  <a:pt x="3557696" y="878520"/>
                </a:cubicBezTo>
                <a:cubicBezTo>
                  <a:pt x="3574636" y="926170"/>
                  <a:pt x="3572932" y="1002669"/>
                  <a:pt x="3596902" y="1039468"/>
                </a:cubicBezTo>
                <a:cubicBezTo>
                  <a:pt x="3588227" y="1035176"/>
                  <a:pt x="3582669" y="1055878"/>
                  <a:pt x="3587550" y="1069793"/>
                </a:cubicBezTo>
                <a:cubicBezTo>
                  <a:pt x="3553603" y="1054905"/>
                  <a:pt x="3620138" y="1124159"/>
                  <a:pt x="3598129" y="1137690"/>
                </a:cubicBezTo>
                <a:cubicBezTo>
                  <a:pt x="3619154" y="1137277"/>
                  <a:pt x="3657845" y="1198819"/>
                  <a:pt x="3642072" y="1229443"/>
                </a:cubicBezTo>
                <a:cubicBezTo>
                  <a:pt x="3648492" y="1274612"/>
                  <a:pt x="3667414" y="1305895"/>
                  <a:pt x="3662799" y="1353804"/>
                </a:cubicBezTo>
                <a:cubicBezTo>
                  <a:pt x="3665680" y="1355144"/>
                  <a:pt x="3668149" y="1357448"/>
                  <a:pt x="3670319" y="1360420"/>
                </a:cubicBezTo>
                <a:lnTo>
                  <a:pt x="3675717" y="1370453"/>
                </a:lnTo>
                <a:lnTo>
                  <a:pt x="3675458" y="1372456"/>
                </a:lnTo>
                <a:cubicBezTo>
                  <a:pt x="3675775" y="1380261"/>
                  <a:pt x="3677154" y="1384198"/>
                  <a:pt x="3678998" y="1386422"/>
                </a:cubicBezTo>
                <a:lnTo>
                  <a:pt x="3681613" y="1387932"/>
                </a:lnTo>
                <a:lnTo>
                  <a:pt x="3684619" y="1397028"/>
                </a:lnTo>
                <a:lnTo>
                  <a:pt x="3692094" y="1413643"/>
                </a:lnTo>
                <a:lnTo>
                  <a:pt x="3692036" y="1417975"/>
                </a:lnTo>
                <a:lnTo>
                  <a:pt x="3701043" y="1444940"/>
                </a:lnTo>
                <a:lnTo>
                  <a:pt x="3700474" y="1445893"/>
                </a:lnTo>
                <a:cubicBezTo>
                  <a:pt x="3699407" y="1448641"/>
                  <a:pt x="3699006" y="1451835"/>
                  <a:pt x="3699990" y="1456030"/>
                </a:cubicBezTo>
                <a:cubicBezTo>
                  <a:pt x="3688343" y="1458099"/>
                  <a:pt x="3696713" y="1461887"/>
                  <a:pt x="3700642" y="1474079"/>
                </a:cubicBezTo>
                <a:cubicBezTo>
                  <a:pt x="3683431" y="1480016"/>
                  <a:pt x="3700716" y="1509516"/>
                  <a:pt x="3693587" y="1522890"/>
                </a:cubicBezTo>
                <a:cubicBezTo>
                  <a:pt x="3696861" y="1531716"/>
                  <a:pt x="3700010" y="1541157"/>
                  <a:pt x="3702900" y="1551068"/>
                </a:cubicBezTo>
                <a:lnTo>
                  <a:pt x="3708038" y="1631578"/>
                </a:lnTo>
                <a:lnTo>
                  <a:pt x="3698097" y="1716642"/>
                </a:lnTo>
                <a:cubicBezTo>
                  <a:pt x="3699314" y="1747867"/>
                  <a:pt x="3695412" y="1775147"/>
                  <a:pt x="3700384" y="1801382"/>
                </a:cubicBezTo>
                <a:cubicBezTo>
                  <a:pt x="3696845" y="1812311"/>
                  <a:pt x="3695699" y="1822504"/>
                  <a:pt x="3702257" y="1832013"/>
                </a:cubicBezTo>
                <a:cubicBezTo>
                  <a:pt x="3701651" y="1861238"/>
                  <a:pt x="3693313" y="1868713"/>
                  <a:pt x="3700986" y="1886838"/>
                </a:cubicBezTo>
                <a:cubicBezTo>
                  <a:pt x="3687741" y="1903887"/>
                  <a:pt x="3693148" y="1904594"/>
                  <a:pt x="3697545" y="1912087"/>
                </a:cubicBezTo>
                <a:lnTo>
                  <a:pt x="3697885" y="1913171"/>
                </a:lnTo>
                <a:lnTo>
                  <a:pt x="3695987" y="1915505"/>
                </a:lnTo>
                <a:lnTo>
                  <a:pt x="3695284" y="1920179"/>
                </a:lnTo>
                <a:lnTo>
                  <a:pt x="3696499" y="1932787"/>
                </a:lnTo>
                <a:lnTo>
                  <a:pt x="3697473" y="1937503"/>
                </a:lnTo>
                <a:cubicBezTo>
                  <a:pt x="3697953" y="1940760"/>
                  <a:pt x="3698023" y="1942937"/>
                  <a:pt x="3697799" y="1944457"/>
                </a:cubicBezTo>
                <a:lnTo>
                  <a:pt x="3697642" y="1944638"/>
                </a:lnTo>
                <a:lnTo>
                  <a:pt x="3698268" y="1951136"/>
                </a:lnTo>
                <a:cubicBezTo>
                  <a:pt x="3699704" y="1962083"/>
                  <a:pt x="3701457" y="1972719"/>
                  <a:pt x="3703418" y="1982828"/>
                </a:cubicBezTo>
                <a:cubicBezTo>
                  <a:pt x="3694620" y="1991887"/>
                  <a:pt x="3707345" y="2028973"/>
                  <a:pt x="3689767" y="2025705"/>
                </a:cubicBezTo>
                <a:cubicBezTo>
                  <a:pt x="3691896" y="2039367"/>
                  <a:pt x="3699517" y="2047321"/>
                  <a:pt x="3687894" y="2043252"/>
                </a:cubicBezTo>
                <a:cubicBezTo>
                  <a:pt x="3688268" y="2047766"/>
                  <a:pt x="3687435" y="2050599"/>
                  <a:pt x="3686015" y="2052668"/>
                </a:cubicBezTo>
                <a:lnTo>
                  <a:pt x="3685329" y="2053280"/>
                </a:lnTo>
                <a:lnTo>
                  <a:pt x="3690348" y="2083660"/>
                </a:lnTo>
                <a:lnTo>
                  <a:pt x="3689688" y="2087758"/>
                </a:lnTo>
                <a:lnTo>
                  <a:pt x="3694656" y="2107476"/>
                </a:lnTo>
                <a:lnTo>
                  <a:pt x="3696317" y="2117709"/>
                </a:lnTo>
                <a:lnTo>
                  <a:pt x="3698652" y="2120508"/>
                </a:lnTo>
                <a:cubicBezTo>
                  <a:pt x="3700138" y="2123582"/>
                  <a:pt x="3700933" y="2128051"/>
                  <a:pt x="3700157" y="2135655"/>
                </a:cubicBezTo>
                <a:lnTo>
                  <a:pt x="3699626" y="2137431"/>
                </a:lnTo>
                <a:lnTo>
                  <a:pt x="3703486" y="2149795"/>
                </a:lnTo>
                <a:cubicBezTo>
                  <a:pt x="3705184" y="2153754"/>
                  <a:pt x="3707268" y="2157232"/>
                  <a:pt x="3709885" y="2160002"/>
                </a:cubicBezTo>
                <a:cubicBezTo>
                  <a:pt x="3698737" y="2203287"/>
                  <a:pt x="3712805" y="2242927"/>
                  <a:pt x="3712777" y="2289319"/>
                </a:cubicBezTo>
                <a:cubicBezTo>
                  <a:pt x="3693169" y="2310331"/>
                  <a:pt x="3722276" y="2389074"/>
                  <a:pt x="3742794" y="2399589"/>
                </a:cubicBezTo>
                <a:cubicBezTo>
                  <a:pt x="3725319" y="2400703"/>
                  <a:pt x="3751962" y="2457534"/>
                  <a:pt x="3753311" y="2472464"/>
                </a:cubicBezTo>
                <a:cubicBezTo>
                  <a:pt x="3753760" y="2477441"/>
                  <a:pt x="3751399" y="2477762"/>
                  <a:pt x="3743656" y="2469811"/>
                </a:cubicBezTo>
                <a:cubicBezTo>
                  <a:pt x="3746474" y="2485608"/>
                  <a:pt x="3738186" y="2502460"/>
                  <a:pt x="3730339" y="2493869"/>
                </a:cubicBezTo>
                <a:cubicBezTo>
                  <a:pt x="3748556" y="2541387"/>
                  <a:pt x="3736267" y="2613433"/>
                  <a:pt x="3746134" y="2667651"/>
                </a:cubicBezTo>
                <a:cubicBezTo>
                  <a:pt x="3730160" y="2698252"/>
                  <a:pt x="3745496" y="2681337"/>
                  <a:pt x="3743743" y="2712354"/>
                </a:cubicBezTo>
                <a:cubicBezTo>
                  <a:pt x="3759373" y="2703131"/>
                  <a:pt x="3736572" y="2750256"/>
                  <a:pt x="3754759" y="2751060"/>
                </a:cubicBezTo>
                <a:cubicBezTo>
                  <a:pt x="3753864" y="2756679"/>
                  <a:pt x="3752424" y="2762098"/>
                  <a:pt x="3750841" y="2767527"/>
                </a:cubicBezTo>
                <a:lnTo>
                  <a:pt x="3750021" y="2770377"/>
                </a:lnTo>
                <a:lnTo>
                  <a:pt x="3749874" y="2781617"/>
                </a:lnTo>
                <a:lnTo>
                  <a:pt x="3745916" y="2784975"/>
                </a:lnTo>
                <a:lnTo>
                  <a:pt x="3742888" y="2802030"/>
                </a:lnTo>
                <a:cubicBezTo>
                  <a:pt x="3742360" y="2808388"/>
                  <a:pt x="3742498" y="2815196"/>
                  <a:pt x="3743710" y="2822667"/>
                </a:cubicBezTo>
                <a:cubicBezTo>
                  <a:pt x="3751787" y="2840797"/>
                  <a:pt x="3744398" y="2870002"/>
                  <a:pt x="3746201" y="2896003"/>
                </a:cubicBezTo>
                <a:lnTo>
                  <a:pt x="3749006" y="2907846"/>
                </a:lnTo>
                <a:lnTo>
                  <a:pt x="3747206" y="2947037"/>
                </a:lnTo>
                <a:cubicBezTo>
                  <a:pt x="3747030" y="2958176"/>
                  <a:pt x="3747214" y="2969719"/>
                  <a:pt x="3748070" y="2981841"/>
                </a:cubicBezTo>
                <a:lnTo>
                  <a:pt x="3750937" y="3004278"/>
                </a:lnTo>
                <a:lnTo>
                  <a:pt x="3749761" y="3010254"/>
                </a:lnTo>
                <a:cubicBezTo>
                  <a:pt x="3750425" y="3020530"/>
                  <a:pt x="3756245" y="3033889"/>
                  <a:pt x="3749923" y="3032983"/>
                </a:cubicBezTo>
                <a:lnTo>
                  <a:pt x="3752658" y="3044429"/>
                </a:lnTo>
                <a:lnTo>
                  <a:pt x="3748217" y="3056076"/>
                </a:lnTo>
                <a:cubicBezTo>
                  <a:pt x="3747117" y="3057381"/>
                  <a:pt x="3745928" y="3058381"/>
                  <a:pt x="3744691" y="3059042"/>
                </a:cubicBezTo>
                <a:lnTo>
                  <a:pt x="3747123" y="3075102"/>
                </a:lnTo>
                <a:lnTo>
                  <a:pt x="3744190" y="3088509"/>
                </a:lnTo>
                <a:lnTo>
                  <a:pt x="3747093" y="3099930"/>
                </a:lnTo>
                <a:lnTo>
                  <a:pt x="3746799" y="3104743"/>
                </a:lnTo>
                <a:lnTo>
                  <a:pt x="3745610" y="3116729"/>
                </a:lnTo>
                <a:cubicBezTo>
                  <a:pt x="3744666" y="3122891"/>
                  <a:pt x="3743503" y="3129792"/>
                  <a:pt x="3742676" y="3137453"/>
                </a:cubicBezTo>
                <a:lnTo>
                  <a:pt x="3742441" y="3143884"/>
                </a:lnTo>
                <a:lnTo>
                  <a:pt x="3737104" y="3158122"/>
                </a:lnTo>
                <a:cubicBezTo>
                  <a:pt x="3733050" y="3168490"/>
                  <a:pt x="3730374" y="3176626"/>
                  <a:pt x="3733275" y="3185367"/>
                </a:cubicBezTo>
                <a:cubicBezTo>
                  <a:pt x="3728135" y="3200760"/>
                  <a:pt x="3712176" y="3212117"/>
                  <a:pt x="3717639" y="3233769"/>
                </a:cubicBezTo>
                <a:cubicBezTo>
                  <a:pt x="3709851" y="3227497"/>
                  <a:pt x="3717920" y="3258095"/>
                  <a:pt x="3710433" y="3262123"/>
                </a:cubicBezTo>
                <a:cubicBezTo>
                  <a:pt x="3704342" y="3264110"/>
                  <a:pt x="3705370" y="3273856"/>
                  <a:pt x="3703458" y="3281408"/>
                </a:cubicBezTo>
                <a:cubicBezTo>
                  <a:pt x="3697412" y="3287020"/>
                  <a:pt x="3693483" y="3324746"/>
                  <a:pt x="3695027" y="3337739"/>
                </a:cubicBezTo>
                <a:cubicBezTo>
                  <a:pt x="3703095" y="3374177"/>
                  <a:pt x="3679154" y="3404974"/>
                  <a:pt x="3684951" y="3434139"/>
                </a:cubicBezTo>
                <a:cubicBezTo>
                  <a:pt x="3684732" y="3441861"/>
                  <a:pt x="3683615" y="3448308"/>
                  <a:pt x="3681946" y="3453928"/>
                </a:cubicBezTo>
                <a:lnTo>
                  <a:pt x="3675939" y="3468021"/>
                </a:lnTo>
                <a:cubicBezTo>
                  <a:pt x="3674480" y="3468264"/>
                  <a:pt x="3673022" y="3468506"/>
                  <a:pt x="3671563" y="3468748"/>
                </a:cubicBezTo>
                <a:lnTo>
                  <a:pt x="3669360" y="3479164"/>
                </a:lnTo>
                <a:lnTo>
                  <a:pt x="3668060" y="3481325"/>
                </a:lnTo>
                <a:cubicBezTo>
                  <a:pt x="3665560" y="3485437"/>
                  <a:pt x="3663197" y="3489622"/>
                  <a:pt x="3661315" y="3494328"/>
                </a:cubicBezTo>
                <a:cubicBezTo>
                  <a:pt x="3678446" y="3506175"/>
                  <a:pt x="3648136" y="3536311"/>
                  <a:pt x="3664679" y="3537226"/>
                </a:cubicBezTo>
                <a:cubicBezTo>
                  <a:pt x="3657322" y="3565147"/>
                  <a:pt x="3674997" y="3558694"/>
                  <a:pt x="3654205" y="3577551"/>
                </a:cubicBezTo>
                <a:cubicBezTo>
                  <a:pt x="3653633" y="3634248"/>
                  <a:pt x="3628736" y="3694092"/>
                  <a:pt x="3637325" y="3749618"/>
                </a:cubicBezTo>
                <a:cubicBezTo>
                  <a:pt x="3631446" y="3736800"/>
                  <a:pt x="3620480" y="3747498"/>
                  <a:pt x="3620258" y="3763981"/>
                </a:cubicBezTo>
                <a:cubicBezTo>
                  <a:pt x="3596667" y="3715365"/>
                  <a:pt x="3630603" y="3842969"/>
                  <a:pt x="3608193" y="3830141"/>
                </a:cubicBezTo>
                <a:cubicBezTo>
                  <a:pt x="3625759" y="3852486"/>
                  <a:pt x="3638965" y="3943841"/>
                  <a:pt x="3616479" y="3951521"/>
                </a:cubicBezTo>
                <a:cubicBezTo>
                  <a:pt x="3607940" y="3994867"/>
                  <a:pt x="3614033" y="4040502"/>
                  <a:pt x="3595498" y="4074157"/>
                </a:cubicBezTo>
                <a:cubicBezTo>
                  <a:pt x="3597477" y="4078342"/>
                  <a:pt x="3598819" y="4082864"/>
                  <a:pt x="3599706" y="4087599"/>
                </a:cubicBezTo>
                <a:lnTo>
                  <a:pt x="3601103" y="4101515"/>
                </a:lnTo>
                <a:lnTo>
                  <a:pt x="3600274" y="4102849"/>
                </a:lnTo>
                <a:cubicBezTo>
                  <a:pt x="3598143" y="4109482"/>
                  <a:pt x="3598077" y="4114144"/>
                  <a:pt x="3598925" y="4117926"/>
                </a:cubicBezTo>
                <a:lnTo>
                  <a:pt x="3600630" y="4121966"/>
                </a:lnTo>
                <a:lnTo>
                  <a:pt x="3600331" y="4132543"/>
                </a:lnTo>
                <a:lnTo>
                  <a:pt x="3601432" y="4154003"/>
                </a:lnTo>
                <a:lnTo>
                  <a:pt x="3600054" y="4157433"/>
                </a:lnTo>
                <a:lnTo>
                  <a:pt x="3599248" y="4188888"/>
                </a:lnTo>
                <a:cubicBezTo>
                  <a:pt x="3598993" y="4188940"/>
                  <a:pt x="3598738" y="4188992"/>
                  <a:pt x="3598484" y="4189044"/>
                </a:cubicBezTo>
                <a:cubicBezTo>
                  <a:pt x="3596754" y="4190111"/>
                  <a:pt x="3595443" y="4192250"/>
                  <a:pt x="3594971" y="4196698"/>
                </a:cubicBezTo>
                <a:cubicBezTo>
                  <a:pt x="3584674" y="4185805"/>
                  <a:pt x="3590455" y="4197885"/>
                  <a:pt x="3589971" y="4211958"/>
                </a:cubicBezTo>
                <a:cubicBezTo>
                  <a:pt x="3573870" y="4198179"/>
                  <a:pt x="3579156" y="4240607"/>
                  <a:pt x="3569135" y="4243705"/>
                </a:cubicBezTo>
                <a:cubicBezTo>
                  <a:pt x="3569142" y="4254351"/>
                  <a:pt x="3568856" y="4265362"/>
                  <a:pt x="3568210" y="4276468"/>
                </a:cubicBezTo>
                <a:lnTo>
                  <a:pt x="3567613" y="4282925"/>
                </a:lnTo>
                <a:cubicBezTo>
                  <a:pt x="3567553" y="4282949"/>
                  <a:pt x="3567492" y="4282974"/>
                  <a:pt x="3567432" y="4282999"/>
                </a:cubicBezTo>
                <a:cubicBezTo>
                  <a:pt x="3566940" y="4284280"/>
                  <a:pt x="3566607" y="4286359"/>
                  <a:pt x="3566464" y="4289697"/>
                </a:cubicBezTo>
                <a:lnTo>
                  <a:pt x="3566526" y="4294698"/>
                </a:lnTo>
                <a:lnTo>
                  <a:pt x="3565367" y="4307225"/>
                </a:lnTo>
                <a:lnTo>
                  <a:pt x="3563841" y="4311164"/>
                </a:lnTo>
                <a:lnTo>
                  <a:pt x="3561610" y="4312189"/>
                </a:lnTo>
                <a:lnTo>
                  <a:pt x="3561734" y="4313408"/>
                </a:lnTo>
                <a:cubicBezTo>
                  <a:pt x="3564537" y="4323096"/>
                  <a:pt x="3569544" y="4327053"/>
                  <a:pt x="3553832" y="4334910"/>
                </a:cubicBezTo>
                <a:cubicBezTo>
                  <a:pt x="3557797" y="4356533"/>
                  <a:pt x="3548502" y="4358433"/>
                  <a:pt x="3542564" y="4385380"/>
                </a:cubicBezTo>
                <a:cubicBezTo>
                  <a:pt x="3547050" y="4398267"/>
                  <a:pt x="3544091" y="4407098"/>
                  <a:pt x="3538724" y="4415150"/>
                </a:cubicBezTo>
                <a:cubicBezTo>
                  <a:pt x="3538633" y="4442707"/>
                  <a:pt x="3529920" y="4465824"/>
                  <a:pt x="3525348" y="4495753"/>
                </a:cubicBezTo>
                <a:cubicBezTo>
                  <a:pt x="3529387" y="4530212"/>
                  <a:pt x="3514579" y="4543935"/>
                  <a:pt x="3509749" y="4575934"/>
                </a:cubicBezTo>
                <a:cubicBezTo>
                  <a:pt x="3519579" y="4606914"/>
                  <a:pt x="3496418" y="4596497"/>
                  <a:pt x="3489779" y="4611927"/>
                </a:cubicBezTo>
                <a:lnTo>
                  <a:pt x="3488856" y="4616508"/>
                </a:lnTo>
                <a:lnTo>
                  <a:pt x="3489486" y="4629163"/>
                </a:lnTo>
                <a:lnTo>
                  <a:pt x="3490242" y="4633947"/>
                </a:lnTo>
                <a:cubicBezTo>
                  <a:pt x="3490570" y="4637233"/>
                  <a:pt x="3490539" y="4639406"/>
                  <a:pt x="3490244" y="4640894"/>
                </a:cubicBezTo>
                <a:lnTo>
                  <a:pt x="3490078" y="4641059"/>
                </a:lnTo>
                <a:lnTo>
                  <a:pt x="3490403" y="4647582"/>
                </a:lnTo>
                <a:cubicBezTo>
                  <a:pt x="3491330" y="4658608"/>
                  <a:pt x="3492590" y="4669354"/>
                  <a:pt x="3494082" y="4679601"/>
                </a:cubicBezTo>
                <a:cubicBezTo>
                  <a:pt x="3484854" y="4687754"/>
                  <a:pt x="3495864" y="4725869"/>
                  <a:pt x="3478421" y="4720918"/>
                </a:cubicBezTo>
                <a:cubicBezTo>
                  <a:pt x="3479918" y="4734712"/>
                  <a:pt x="3487176" y="4743359"/>
                  <a:pt x="3475730" y="4738188"/>
                </a:cubicBezTo>
                <a:cubicBezTo>
                  <a:pt x="3475894" y="4742712"/>
                  <a:pt x="3474928" y="4745450"/>
                  <a:pt x="3473409" y="4747368"/>
                </a:cubicBezTo>
                <a:lnTo>
                  <a:pt x="3472696" y="4747913"/>
                </a:lnTo>
                <a:lnTo>
                  <a:pt x="3476304" y="4778609"/>
                </a:lnTo>
                <a:lnTo>
                  <a:pt x="3475454" y="4782623"/>
                </a:lnTo>
                <a:lnTo>
                  <a:pt x="3479507" y="4802712"/>
                </a:lnTo>
                <a:lnTo>
                  <a:pt x="3480695" y="4813049"/>
                </a:lnTo>
                <a:lnTo>
                  <a:pt x="3482902" y="4816057"/>
                </a:lnTo>
                <a:cubicBezTo>
                  <a:pt x="3484247" y="4819259"/>
                  <a:pt x="3484834" y="4823783"/>
                  <a:pt x="3483703" y="4831270"/>
                </a:cubicBezTo>
                <a:lnTo>
                  <a:pt x="3483090" y="4832984"/>
                </a:lnTo>
                <a:lnTo>
                  <a:pt x="3486378" y="4845654"/>
                </a:lnTo>
                <a:cubicBezTo>
                  <a:pt x="3487893" y="4849755"/>
                  <a:pt x="3489817" y="4853416"/>
                  <a:pt x="3492309" y="4856425"/>
                </a:cubicBezTo>
                <a:cubicBezTo>
                  <a:pt x="3479133" y="4898390"/>
                  <a:pt x="3491371" y="4939174"/>
                  <a:pt x="3489182" y="4985308"/>
                </a:cubicBezTo>
                <a:cubicBezTo>
                  <a:pt x="3492413" y="5037202"/>
                  <a:pt x="3496839" y="5073159"/>
                  <a:pt x="3498182" y="5107346"/>
                </a:cubicBezTo>
                <a:cubicBezTo>
                  <a:pt x="3500266" y="5123329"/>
                  <a:pt x="3506680" y="5240376"/>
                  <a:pt x="3499225" y="5231073"/>
                </a:cubicBezTo>
                <a:cubicBezTo>
                  <a:pt x="3515247" y="5280090"/>
                  <a:pt x="3497607" y="5309911"/>
                  <a:pt x="3504960" y="5364785"/>
                </a:cubicBezTo>
                <a:cubicBezTo>
                  <a:pt x="3487546" y="5393671"/>
                  <a:pt x="3503686" y="5378336"/>
                  <a:pt x="3500486" y="5409009"/>
                </a:cubicBezTo>
                <a:cubicBezTo>
                  <a:pt x="3516561" y="5401350"/>
                  <a:pt x="3491544" y="5446009"/>
                  <a:pt x="3509710" y="5448570"/>
                </a:cubicBezTo>
                <a:cubicBezTo>
                  <a:pt x="3508555" y="5454072"/>
                  <a:pt x="3506859" y="5459319"/>
                  <a:pt x="3505022" y="5464568"/>
                </a:cubicBezTo>
                <a:lnTo>
                  <a:pt x="3504070" y="5467320"/>
                </a:lnTo>
                <a:lnTo>
                  <a:pt x="3503399" y="5478483"/>
                </a:lnTo>
                <a:lnTo>
                  <a:pt x="3499281" y="5481443"/>
                </a:lnTo>
                <a:lnTo>
                  <a:pt x="3499047" y="5616712"/>
                </a:lnTo>
                <a:cubicBezTo>
                  <a:pt x="3502347" y="5628424"/>
                  <a:pt x="3503819" y="5666768"/>
                  <a:pt x="3498775" y="5675291"/>
                </a:cubicBezTo>
                <a:cubicBezTo>
                  <a:pt x="3497984" y="5683547"/>
                  <a:pt x="3500335" y="5692400"/>
                  <a:pt x="3494739" y="5697458"/>
                </a:cubicBezTo>
                <a:cubicBezTo>
                  <a:pt x="3492180" y="5715432"/>
                  <a:pt x="3486290" y="5756597"/>
                  <a:pt x="3483423" y="5783137"/>
                </a:cubicBezTo>
                <a:cubicBezTo>
                  <a:pt x="3491452" y="5796973"/>
                  <a:pt x="3477643" y="5819988"/>
                  <a:pt x="3477532" y="5856699"/>
                </a:cubicBezTo>
                <a:cubicBezTo>
                  <a:pt x="3486776" y="5871818"/>
                  <a:pt x="3477340" y="5881447"/>
                  <a:pt x="3490032" y="5910638"/>
                </a:cubicBezTo>
                <a:cubicBezTo>
                  <a:pt x="3488930" y="5911913"/>
                  <a:pt x="3487924" y="5913488"/>
                  <a:pt x="3487046" y="5915313"/>
                </a:cubicBezTo>
                <a:cubicBezTo>
                  <a:pt x="3481941" y="5925917"/>
                  <a:pt x="3482137" y="5942505"/>
                  <a:pt x="3487484" y="5952365"/>
                </a:cubicBezTo>
                <a:cubicBezTo>
                  <a:pt x="3504666" y="5999029"/>
                  <a:pt x="3505019" y="6042078"/>
                  <a:pt x="3509266" y="6082373"/>
                </a:cubicBezTo>
                <a:cubicBezTo>
                  <a:pt x="3512265" y="6128005"/>
                  <a:pt x="3492950" y="6098121"/>
                  <a:pt x="3509564" y="6154771"/>
                </a:cubicBezTo>
                <a:cubicBezTo>
                  <a:pt x="3503223" y="6161045"/>
                  <a:pt x="3503062" y="6168289"/>
                  <a:pt x="3506404" y="6180433"/>
                </a:cubicBezTo>
                <a:cubicBezTo>
                  <a:pt x="3507378" y="6202614"/>
                  <a:pt x="3491084" y="6201180"/>
                  <a:pt x="3501312" y="6223427"/>
                </a:cubicBezTo>
                <a:cubicBezTo>
                  <a:pt x="3492497" y="6219559"/>
                  <a:pt x="3498753" y="6265580"/>
                  <a:pt x="3489469" y="6255476"/>
                </a:cubicBezTo>
                <a:cubicBezTo>
                  <a:pt x="3481791" y="6270065"/>
                  <a:pt x="3495037" y="6276996"/>
                  <a:pt x="3488398" y="6291462"/>
                </a:cubicBezTo>
                <a:cubicBezTo>
                  <a:pt x="3487099" y="6307679"/>
                  <a:pt x="3497555" y="6282019"/>
                  <a:pt x="3498547" y="6299935"/>
                </a:cubicBezTo>
                <a:cubicBezTo>
                  <a:pt x="3498173" y="6321676"/>
                  <a:pt x="3514193" y="6321381"/>
                  <a:pt x="3494028" y="6338390"/>
                </a:cubicBezTo>
                <a:lnTo>
                  <a:pt x="3486030" y="6396716"/>
                </a:lnTo>
                <a:cubicBezTo>
                  <a:pt x="3491309" y="6409668"/>
                  <a:pt x="3488928" y="6420134"/>
                  <a:pt x="3484103" y="6430386"/>
                </a:cubicBezTo>
                <a:cubicBezTo>
                  <a:pt x="3485763" y="6460632"/>
                  <a:pt x="3478568" y="6488285"/>
                  <a:pt x="3475922" y="6522318"/>
                </a:cubicBezTo>
                <a:cubicBezTo>
                  <a:pt x="3482128" y="6559051"/>
                  <a:pt x="3468277" y="6578006"/>
                  <a:pt x="3465506" y="6614374"/>
                </a:cubicBezTo>
                <a:cubicBezTo>
                  <a:pt x="3478925" y="6650248"/>
                  <a:pt x="3446064" y="6638174"/>
                  <a:pt x="3446789" y="6668768"/>
                </a:cubicBezTo>
                <a:cubicBezTo>
                  <a:pt x="3458869" y="6718505"/>
                  <a:pt x="3435878" y="6667592"/>
                  <a:pt x="3439582" y="6744454"/>
                </a:cubicBezTo>
                <a:cubicBezTo>
                  <a:pt x="3441631" y="6748797"/>
                  <a:pt x="3439393" y="6758101"/>
                  <a:pt x="3436538" y="6757102"/>
                </a:cubicBezTo>
                <a:cubicBezTo>
                  <a:pt x="3437461" y="6773941"/>
                  <a:pt x="3420846" y="6822488"/>
                  <a:pt x="3424061" y="6846522"/>
                </a:cubicBezTo>
                <a:lnTo>
                  <a:pt x="3423032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ACAC7-95CC-F1AC-1C1C-9486F2DB67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934065"/>
            <a:ext cx="6784257" cy="5168623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b="1" dirty="0"/>
              <a:t>8. </a:t>
            </a:r>
            <a:r>
              <a:rPr lang="en-US" b="1" dirty="0" err="1"/>
              <a:t>Streamlit</a:t>
            </a:r>
            <a:endParaRPr lang="en-US" b="1" dirty="0"/>
          </a:p>
          <a:p>
            <a:pPr lvl="1"/>
            <a:r>
              <a:rPr lang="en-US" sz="2800" dirty="0"/>
              <a:t>It is an open-source Python library that allows you to create interactive web applications for machine learning, data science, and other analytical tasks with minimal effort.</a:t>
            </a:r>
          </a:p>
          <a:p>
            <a:pPr lvl="1"/>
            <a:r>
              <a:rPr lang="en-US" sz="2800" dirty="0"/>
              <a:t> It's designed to simplify the process of building and sharing data-driven applications, enabling users to quickly prototype and deploy web apps directly from Python scripts.</a:t>
            </a:r>
          </a:p>
        </p:txBody>
      </p:sp>
    </p:spTree>
    <p:extLst>
      <p:ext uri="{BB962C8B-B14F-4D97-AF65-F5344CB8AC3E}">
        <p14:creationId xmlns:p14="http://schemas.microsoft.com/office/powerpoint/2010/main" val="17693338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640</Words>
  <Application>Microsoft Office PowerPoint</Application>
  <PresentationFormat>Widescreen</PresentationFormat>
  <Paragraphs>46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Title: machine learning model about</vt:lpstr>
      <vt:lpstr>Description:</vt:lpstr>
      <vt:lpstr>Used Tools and Libraries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klearn.metrics.pairwise  </vt:lpstr>
      <vt:lpstr>Data visualization</vt:lpstr>
      <vt:lpstr>PowerPoint Presentation</vt:lpstr>
      <vt:lpstr>PowerPoint Presentation</vt:lpstr>
      <vt:lpstr>PowerPoint Presentation</vt:lpstr>
      <vt:lpstr>PowerPoint Presentation</vt:lpstr>
      <vt:lpstr>After run :  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Title: machine learning model about</dc:title>
  <dc:creator>Moaz Fahmy</dc:creator>
  <cp:lastModifiedBy>Ahmed S. Abdel-Moneim</cp:lastModifiedBy>
  <cp:revision>6</cp:revision>
  <dcterms:created xsi:type="dcterms:W3CDTF">2024-04-23T16:55:53Z</dcterms:created>
  <dcterms:modified xsi:type="dcterms:W3CDTF">2024-04-24T05:27:07Z</dcterms:modified>
</cp:coreProperties>
</file>

<file path=docProps/thumbnail.jpeg>
</file>